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media/image1.jpeg" ContentType="image/jpeg"/>
  <Override PartName="/ppt/theme/theme2.xml" ContentType="application/vnd.openxmlformats-officedocument.theme+xml"/>
  <Override PartName="/ppt/media/image2.jpeg" ContentType="image/jpeg"/>
  <Override PartName="/ppt/media/image3.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lvl1pPr>
    <a:lvl2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lvl2pPr>
    <a:lvl3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lvl3pPr>
    <a:lvl4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lvl4pPr>
    <a:lvl5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lvl5pPr>
    <a:lvl6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lvl6pPr>
    <a:lvl7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lvl7pPr>
    <a:lvl8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lvl8pPr>
    <a:lvl9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7F3F4"/>
          </a:solidFill>
        </a:fill>
      </a:tcStyle>
    </a:wholeTbl>
    <a:band2H>
      <a:tcTxStyle b="def" i="def"/>
      <a:tcStyle>
        <a:tcBdr/>
        <a:fill>
          <a:solidFill>
            <a:srgbClr val="F3F9FA"/>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39" name="Shape 139"/>
          <p:cNvSpPr/>
          <p:nvPr>
            <p:ph type="sldImg"/>
          </p:nvPr>
        </p:nvSpPr>
        <p:spPr>
          <a:xfrm>
            <a:off x="1143000" y="685800"/>
            <a:ext cx="4572000" cy="3429000"/>
          </a:xfrm>
          <a:prstGeom prst="rect">
            <a:avLst/>
          </a:prstGeom>
        </p:spPr>
        <p:txBody>
          <a:bodyPr/>
          <a:lstStyle/>
          <a:p>
            <a:pPr/>
          </a:p>
        </p:txBody>
      </p:sp>
      <p:sp>
        <p:nvSpPr>
          <p:cNvPr id="140" name="Shape 140"/>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1300480" latinLnBrk="0">
      <a:defRPr sz="1600">
        <a:latin typeface="+mn-lt"/>
        <a:ea typeface="+mn-ea"/>
        <a:cs typeface="+mn-cs"/>
        <a:sym typeface="Lucida Grande"/>
      </a:defRPr>
    </a:lvl1pPr>
    <a:lvl2pPr indent="228600" defTabSz="1300480" latinLnBrk="0">
      <a:defRPr sz="1600">
        <a:latin typeface="+mn-lt"/>
        <a:ea typeface="+mn-ea"/>
        <a:cs typeface="+mn-cs"/>
        <a:sym typeface="Lucida Grande"/>
      </a:defRPr>
    </a:lvl2pPr>
    <a:lvl3pPr indent="457200" defTabSz="1300480" latinLnBrk="0">
      <a:defRPr sz="1600">
        <a:latin typeface="+mn-lt"/>
        <a:ea typeface="+mn-ea"/>
        <a:cs typeface="+mn-cs"/>
        <a:sym typeface="Lucida Grande"/>
      </a:defRPr>
    </a:lvl3pPr>
    <a:lvl4pPr indent="685800" defTabSz="1300480" latinLnBrk="0">
      <a:defRPr sz="1600">
        <a:latin typeface="+mn-lt"/>
        <a:ea typeface="+mn-ea"/>
        <a:cs typeface="+mn-cs"/>
        <a:sym typeface="Lucida Grande"/>
      </a:defRPr>
    </a:lvl4pPr>
    <a:lvl5pPr indent="914400" defTabSz="1300480" latinLnBrk="0">
      <a:defRPr sz="1600">
        <a:latin typeface="+mn-lt"/>
        <a:ea typeface="+mn-ea"/>
        <a:cs typeface="+mn-cs"/>
        <a:sym typeface="Lucida Grande"/>
      </a:defRPr>
    </a:lvl5pPr>
    <a:lvl6pPr indent="1143000" defTabSz="1300480" latinLnBrk="0">
      <a:defRPr sz="1600">
        <a:latin typeface="+mn-lt"/>
        <a:ea typeface="+mn-ea"/>
        <a:cs typeface="+mn-cs"/>
        <a:sym typeface="Lucida Grande"/>
      </a:defRPr>
    </a:lvl6pPr>
    <a:lvl7pPr indent="1371600" defTabSz="1300480" latinLnBrk="0">
      <a:defRPr sz="1600">
        <a:latin typeface="+mn-lt"/>
        <a:ea typeface="+mn-ea"/>
        <a:cs typeface="+mn-cs"/>
        <a:sym typeface="Lucida Grande"/>
      </a:defRPr>
    </a:lvl7pPr>
    <a:lvl8pPr indent="1600200" defTabSz="1300480" latinLnBrk="0">
      <a:defRPr sz="1600">
        <a:latin typeface="+mn-lt"/>
        <a:ea typeface="+mn-ea"/>
        <a:cs typeface="+mn-cs"/>
        <a:sym typeface="Lucida Grande"/>
      </a:defRPr>
    </a:lvl8pPr>
    <a:lvl9pPr indent="1828800" defTabSz="1300480" latinLnBrk="0">
      <a:defRPr sz="1600">
        <a:latin typeface="+mn-lt"/>
        <a:ea typeface="+mn-ea"/>
        <a:cs typeface="+mn-cs"/>
        <a:sym typeface="Lucida Grand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Default">
    <p:spTree>
      <p:nvGrpSpPr>
        <p:cNvPr id="1" name=""/>
        <p:cNvGrpSpPr/>
        <p:nvPr/>
      </p:nvGrpSpPr>
      <p:grpSpPr>
        <a:xfrm>
          <a:off x="0" y="0"/>
          <a:ext cx="0" cy="0"/>
          <a:chOff x="0" y="0"/>
          <a:chExt cx="0" cy="0"/>
        </a:xfrm>
      </p:grpSpPr>
      <p:sp>
        <p:nvSpPr>
          <p:cNvPr id="12" name="Title Text"/>
          <p:cNvSpPr txBox="1"/>
          <p:nvPr>
            <p:ph type="title"/>
          </p:nvPr>
        </p:nvSpPr>
        <p:spPr>
          <a:prstGeom prst="rect">
            <a:avLst/>
          </a:prstGeom>
        </p:spPr>
        <p:txBody>
          <a:bodyPr/>
          <a:lstStyle/>
          <a:p>
            <a:pPr/>
            <a:r>
              <a:t>Title Text</a:t>
            </a:r>
          </a:p>
        </p:txBody>
      </p:sp>
      <p:sp>
        <p:nvSpPr>
          <p:cNvPr id="13"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spTree>
      <p:nvGrpSpPr>
        <p:cNvPr id="1" name=""/>
        <p:cNvGrpSpPr/>
        <p:nvPr/>
      </p:nvGrpSpPr>
      <p:grpSpPr>
        <a:xfrm>
          <a:off x="0" y="0"/>
          <a:ext cx="0" cy="0"/>
          <a:chOff x="0" y="0"/>
          <a:chExt cx="0" cy="0"/>
        </a:xfrm>
      </p:grpSpPr>
      <p:pic>
        <p:nvPicPr>
          <p:cNvPr id="21" name="image.png" descr="image.png"/>
          <p:cNvPicPr>
            <a:picLocks noChangeAspect="1"/>
          </p:cNvPicPr>
          <p:nvPr/>
        </p:nvPicPr>
        <p:blipFill>
          <a:blip r:embed="rId2">
            <a:extLst/>
          </a:blip>
          <a:stretch>
            <a:fillRect/>
          </a:stretch>
        </p:blipFill>
        <p:spPr>
          <a:xfrm>
            <a:off x="-2" y="1896533"/>
            <a:ext cx="12562278" cy="487682"/>
          </a:xfrm>
          <a:prstGeom prst="rect">
            <a:avLst/>
          </a:prstGeom>
          <a:ln w="12700">
            <a:miter lim="400000"/>
          </a:ln>
        </p:spPr>
      </p:pic>
      <p:sp>
        <p:nvSpPr>
          <p:cNvPr id="22" name="Title Text"/>
          <p:cNvSpPr txBox="1"/>
          <p:nvPr>
            <p:ph type="title"/>
          </p:nvPr>
        </p:nvSpPr>
        <p:spPr>
          <a:xfrm>
            <a:off x="993422" y="577990"/>
            <a:ext cx="10999894" cy="1137923"/>
          </a:xfrm>
          <a:prstGeom prst="rect">
            <a:avLst/>
          </a:prstGeom>
        </p:spPr>
        <p:txBody>
          <a:bodyPr anchor="ctr"/>
          <a:lstStyle>
            <a:lvl1pPr algn="ctr"/>
          </a:lstStyle>
          <a:p>
            <a:pPr/>
            <a:r>
              <a:t>Title Text</a:t>
            </a:r>
          </a:p>
        </p:txBody>
      </p:sp>
      <p:sp>
        <p:nvSpPr>
          <p:cNvPr id="23" name="Body Level One…"/>
          <p:cNvSpPr txBox="1"/>
          <p:nvPr>
            <p:ph type="body" idx="1"/>
          </p:nvPr>
        </p:nvSpPr>
        <p:spPr>
          <a:xfrm>
            <a:off x="993422" y="2655146"/>
            <a:ext cx="10999894" cy="6123095"/>
          </a:xfrm>
          <a:prstGeom prst="rect">
            <a:avLst/>
          </a:prstGeom>
        </p:spPr>
        <p:txBody>
          <a:bodyPr lIns="54185" tIns="54185" rIns="54185" bIns="54185" anchor="ctr"/>
          <a:lstStyle>
            <a:lvl1pPr marL="757237" indent="-541337" algn="l">
              <a:spcBef>
                <a:spcPts val="1900"/>
              </a:spcBef>
              <a:buSzPct val="46000"/>
              <a:buChar char="•"/>
              <a:defRPr sz="4400"/>
            </a:lvl1pPr>
            <a:lvl2pPr marL="1252537" indent="-541337" algn="l">
              <a:spcBef>
                <a:spcPts val="1900"/>
              </a:spcBef>
              <a:buSzPct val="46000"/>
              <a:buChar char="•"/>
              <a:defRPr sz="4400"/>
            </a:lvl2pPr>
            <a:lvl3pPr marL="1747836" indent="-541337" algn="l">
              <a:spcBef>
                <a:spcPts val="1900"/>
              </a:spcBef>
              <a:buSzPct val="46000"/>
              <a:buChar char="•"/>
              <a:defRPr sz="4400"/>
            </a:lvl3pPr>
            <a:lvl4pPr marL="2268536" indent="-541336" algn="l">
              <a:spcBef>
                <a:spcPts val="1900"/>
              </a:spcBef>
              <a:buSzPct val="46000"/>
              <a:buChar char="•"/>
              <a:defRPr sz="4400"/>
            </a:lvl4pPr>
            <a:lvl5pPr marL="2776536" indent="-541336" algn="l">
              <a:spcBef>
                <a:spcPts val="1900"/>
              </a:spcBef>
              <a:buSzPct val="46000"/>
              <a:buChar char="•"/>
              <a:defRPr sz="4400"/>
            </a:lvl5pPr>
          </a:lstStyle>
          <a:p>
            <a:pPr/>
            <a:r>
              <a:t>Body Level One</a:t>
            </a:r>
          </a:p>
          <a:p>
            <a:pPr lvl="1"/>
            <a:r>
              <a:t>Body Level Two</a:t>
            </a:r>
          </a:p>
          <a:p>
            <a:pPr lvl="2"/>
            <a:r>
              <a:t>Body Level Three</a:t>
            </a:r>
          </a:p>
          <a:p>
            <a:pPr lvl="3"/>
            <a:r>
              <a:t>Body Level Four</a:t>
            </a:r>
          </a:p>
          <a:p>
            <a:pPr lvl="4"/>
            <a:r>
              <a:t>Body Level Five</a:t>
            </a:r>
          </a:p>
        </p:txBody>
      </p:sp>
      <p:sp>
        <p:nvSpPr>
          <p:cNvPr id="2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spTree>
      <p:nvGrpSpPr>
        <p:cNvPr id="1" name=""/>
        <p:cNvGrpSpPr/>
        <p:nvPr/>
      </p:nvGrpSpPr>
      <p:grpSpPr>
        <a:xfrm>
          <a:off x="0" y="0"/>
          <a:ext cx="0" cy="0"/>
          <a:chOff x="0" y="0"/>
          <a:chExt cx="0" cy="0"/>
        </a:xfrm>
      </p:grpSpPr>
      <p:sp>
        <p:nvSpPr>
          <p:cNvPr id="31" name="Title Text"/>
          <p:cNvSpPr txBox="1"/>
          <p:nvPr>
            <p:ph type="title"/>
          </p:nvPr>
        </p:nvSpPr>
        <p:spPr>
          <a:xfrm>
            <a:off x="632177" y="7550008"/>
            <a:ext cx="11740447" cy="1155985"/>
          </a:xfrm>
          <a:prstGeom prst="rect">
            <a:avLst/>
          </a:prstGeom>
        </p:spPr>
        <p:txBody>
          <a:bodyPr anchor="ctr"/>
          <a:lstStyle>
            <a:lvl1pPr algn="ctr"/>
          </a:lstStyle>
          <a:p>
            <a:pPr/>
            <a:r>
              <a:t>Title Text</a:t>
            </a:r>
          </a:p>
        </p:txBody>
      </p:sp>
      <p:sp>
        <p:nvSpPr>
          <p:cNvPr id="32" name="Body Level One…"/>
          <p:cNvSpPr txBox="1"/>
          <p:nvPr>
            <p:ph type="body" idx="1"/>
          </p:nvPr>
        </p:nvSpPr>
        <p:spPr>
          <a:prstGeom prst="rect">
            <a:avLst/>
          </a:prstGeom>
        </p:spPr>
        <p:txBody>
          <a:bodyPr/>
          <a:lstStyle>
            <a:lvl1pPr algn="ctr"/>
            <a:lvl2pPr algn="ctr"/>
            <a:lvl3pPr algn="ctr"/>
            <a:lvl4pPr algn="ctr"/>
            <a:lvl5pPr algn="ctr"/>
          </a:lstStyle>
          <a:p>
            <a:pPr/>
            <a:r>
              <a:t>Body Level One</a:t>
            </a:r>
          </a:p>
          <a:p>
            <a:pPr lvl="1"/>
            <a:r>
              <a:t>Body Level Two</a:t>
            </a:r>
          </a:p>
          <a:p>
            <a:pPr lvl="2"/>
            <a:r>
              <a:t>Body Level Three</a:t>
            </a:r>
          </a:p>
          <a:p>
            <a:pPr lvl="3"/>
            <a:r>
              <a:t>Body Level Four</a:t>
            </a:r>
          </a:p>
          <a:p>
            <a:pPr lvl="4"/>
            <a:r>
              <a:t>Body Level Five</a:t>
            </a:r>
          </a:p>
        </p:txBody>
      </p:sp>
      <p:sp>
        <p:nvSpPr>
          <p:cNvPr id="3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spTree>
      <p:nvGrpSpPr>
        <p:cNvPr id="1" name=""/>
        <p:cNvGrpSpPr/>
        <p:nvPr/>
      </p:nvGrpSpPr>
      <p:grpSpPr>
        <a:xfrm>
          <a:off x="0" y="0"/>
          <a:ext cx="0" cy="0"/>
          <a:chOff x="0" y="0"/>
          <a:chExt cx="0" cy="0"/>
        </a:xfrm>
      </p:grpSpPr>
      <p:sp>
        <p:nvSpPr>
          <p:cNvPr id="40" name="Title Text"/>
          <p:cNvSpPr txBox="1"/>
          <p:nvPr>
            <p:ph type="title"/>
          </p:nvPr>
        </p:nvSpPr>
        <p:spPr>
          <a:xfrm>
            <a:off x="650238" y="390595"/>
            <a:ext cx="11704324" cy="1625601"/>
          </a:xfrm>
          <a:prstGeom prst="rect">
            <a:avLst/>
          </a:prstGeom>
        </p:spPr>
        <p:txBody>
          <a:bodyPr lIns="65022" tIns="65022" rIns="65022" bIns="65022" anchor="t"/>
          <a:lstStyle>
            <a:lvl1pPr algn="ctr"/>
          </a:lstStyle>
          <a:p>
            <a:pPr/>
            <a:r>
              <a:t>Title Text</a:t>
            </a:r>
          </a:p>
        </p:txBody>
      </p:sp>
      <p:sp>
        <p:nvSpPr>
          <p:cNvPr id="41" name="Body Level One…"/>
          <p:cNvSpPr txBox="1"/>
          <p:nvPr>
            <p:ph type="body" idx="1"/>
          </p:nvPr>
        </p:nvSpPr>
        <p:spPr>
          <a:xfrm>
            <a:off x="993422" y="975358"/>
            <a:ext cx="10999894" cy="7802883"/>
          </a:xfrm>
          <a:prstGeom prst="rect">
            <a:avLst/>
          </a:prstGeom>
        </p:spPr>
        <p:txBody>
          <a:bodyPr lIns="54185" tIns="54185" rIns="54185" bIns="54185" anchor="ctr"/>
          <a:lstStyle>
            <a:lvl1pPr marL="757237" indent="-541337" algn="l">
              <a:spcBef>
                <a:spcPts val="4500"/>
              </a:spcBef>
              <a:buSzPct val="46000"/>
              <a:buChar char="•"/>
              <a:defRPr sz="4400"/>
            </a:lvl1pPr>
            <a:lvl2pPr marL="1252537" indent="-541337" algn="l">
              <a:spcBef>
                <a:spcPts val="4500"/>
              </a:spcBef>
              <a:buSzPct val="46000"/>
              <a:buChar char="•"/>
              <a:defRPr sz="4400"/>
            </a:lvl2pPr>
            <a:lvl3pPr marL="1747836" indent="-541337" algn="l">
              <a:spcBef>
                <a:spcPts val="4500"/>
              </a:spcBef>
              <a:buSzPct val="46000"/>
              <a:buChar char="•"/>
              <a:defRPr sz="4400"/>
            </a:lvl3pPr>
            <a:lvl4pPr marL="2268536" indent="-541336" algn="l">
              <a:spcBef>
                <a:spcPts val="4500"/>
              </a:spcBef>
              <a:buSzPct val="46000"/>
              <a:buChar char="•"/>
              <a:defRPr sz="4400"/>
            </a:lvl4pPr>
            <a:lvl5pPr marL="2776536" indent="-541336" algn="l">
              <a:spcBef>
                <a:spcPts val="4500"/>
              </a:spcBef>
              <a:buSzPct val="46000"/>
              <a:buChar char="•"/>
              <a:defRPr sz="4400"/>
            </a:lvl5pPr>
          </a:lstStyle>
          <a:p>
            <a:pPr/>
            <a:r>
              <a:t>Body Level One</a:t>
            </a:r>
          </a:p>
          <a:p>
            <a:pPr lvl="1"/>
            <a:r>
              <a:t>Body Level Two</a:t>
            </a:r>
          </a:p>
          <a:p>
            <a:pPr lvl="2"/>
            <a:r>
              <a:t>Body Level Three</a:t>
            </a:r>
          </a:p>
          <a:p>
            <a:pPr lvl="3"/>
            <a:r>
              <a:t>Body Level Four</a:t>
            </a:r>
          </a:p>
          <a:p>
            <a:pPr lvl="4"/>
            <a:r>
              <a:t>Body Level Five</a:t>
            </a:r>
          </a:p>
        </p:txBody>
      </p:sp>
      <p:sp>
        <p:nvSpPr>
          <p:cNvPr id="4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9" name="Title Text"/>
          <p:cNvSpPr txBox="1"/>
          <p:nvPr>
            <p:ph type="title"/>
          </p:nvPr>
        </p:nvSpPr>
        <p:spPr>
          <a:xfrm>
            <a:off x="433493" y="282221"/>
            <a:ext cx="12354561" cy="1928144"/>
          </a:xfrm>
          <a:prstGeom prst="rect">
            <a:avLst/>
          </a:prstGeom>
        </p:spPr>
        <p:txBody>
          <a:bodyPr lIns="72248" tIns="72248" rIns="72248" bIns="72248" anchor="ctr"/>
          <a:lstStyle>
            <a:lvl1pPr indent="39687" algn="l">
              <a:defRPr sz="5000">
                <a:solidFill>
                  <a:srgbClr val="4E3B30"/>
                </a:solidFill>
                <a:latin typeface="+mn-lt"/>
                <a:ea typeface="+mn-ea"/>
                <a:cs typeface="+mn-cs"/>
                <a:sym typeface="Lucida Grande"/>
              </a:defRPr>
            </a:lvl1pPr>
          </a:lstStyle>
          <a:p>
            <a:pPr/>
            <a:r>
              <a:t>Title Text</a:t>
            </a:r>
          </a:p>
        </p:txBody>
      </p:sp>
      <p:sp>
        <p:nvSpPr>
          <p:cNvPr id="50" name="Body Level One…"/>
          <p:cNvSpPr txBox="1"/>
          <p:nvPr>
            <p:ph type="body" sz="half" idx="1"/>
          </p:nvPr>
        </p:nvSpPr>
        <p:spPr>
          <a:xfrm>
            <a:off x="433493" y="2210363"/>
            <a:ext cx="6062887" cy="7543237"/>
          </a:xfrm>
          <a:prstGeom prst="rect">
            <a:avLst/>
          </a:prstGeom>
        </p:spPr>
        <p:txBody>
          <a:bodyPr lIns="72248" tIns="72248" rIns="72248" bIns="72248"/>
          <a:lstStyle>
            <a:lvl1pPr marL="511175" indent="-471487" algn="l">
              <a:spcBef>
                <a:spcPts val="1100"/>
              </a:spcBef>
              <a:buClr>
                <a:srgbClr val="F0A22E"/>
              </a:buClr>
              <a:buSzPct val="69000"/>
              <a:buChar char="Î"/>
              <a:defRPr i="0" sz="4400">
                <a:solidFill>
                  <a:srgbClr val="4E3B30"/>
                </a:solidFill>
                <a:latin typeface="+mn-lt"/>
                <a:ea typeface="+mn-ea"/>
                <a:cs typeface="+mn-cs"/>
                <a:sym typeface="Lucida Grande"/>
              </a:defRPr>
            </a:lvl1pPr>
            <a:lvl2pPr marL="895122" indent="-449034" algn="l">
              <a:spcBef>
                <a:spcPts val="1100"/>
              </a:spcBef>
              <a:buClr>
                <a:srgbClr val="F0A22E"/>
              </a:buClr>
              <a:buSzPct val="69000"/>
              <a:buChar char="É"/>
              <a:defRPr i="0" sz="4400">
                <a:solidFill>
                  <a:srgbClr val="4E3B30"/>
                </a:solidFill>
                <a:latin typeface="+mn-lt"/>
                <a:ea typeface="+mn-ea"/>
                <a:cs typeface="+mn-cs"/>
                <a:sym typeface="Lucida Grande"/>
              </a:defRPr>
            </a:lvl2pPr>
            <a:lvl3pPr marL="1322387" indent="-419100" algn="l">
              <a:spcBef>
                <a:spcPts val="1100"/>
              </a:spcBef>
              <a:buClr>
                <a:srgbClr val="F0A22E"/>
              </a:buClr>
              <a:buSzPct val="69000"/>
              <a:buChar char="✕"/>
              <a:defRPr i="0" sz="4400">
                <a:solidFill>
                  <a:srgbClr val="4E3B30"/>
                </a:solidFill>
                <a:latin typeface="+mn-lt"/>
                <a:ea typeface="+mn-ea"/>
                <a:cs typeface="+mn-cs"/>
                <a:sym typeface="Lucida Grande"/>
              </a:defRPr>
            </a:lvl3pPr>
            <a:lvl4pPr marL="1863406" indent="-502919" algn="l">
              <a:spcBef>
                <a:spcPts val="1100"/>
              </a:spcBef>
              <a:buClr>
                <a:srgbClr val="F0A22E"/>
              </a:buClr>
              <a:buSzPct val="69000"/>
              <a:buChar char="×"/>
              <a:defRPr i="0" sz="4400">
                <a:solidFill>
                  <a:srgbClr val="4E3B30"/>
                </a:solidFill>
                <a:latin typeface="+mn-lt"/>
                <a:ea typeface="+mn-ea"/>
                <a:cs typeface="+mn-cs"/>
                <a:sym typeface="Lucida Grande"/>
              </a:defRPr>
            </a:lvl4pPr>
            <a:lvl5pPr marL="2376486" indent="-558800" algn="l">
              <a:spcBef>
                <a:spcPts val="1100"/>
              </a:spcBef>
              <a:buClr>
                <a:srgbClr val="F0A22E"/>
              </a:buClr>
              <a:buSzPct val="60000"/>
              <a:buChar char="Î"/>
              <a:defRPr i="0" sz="4400">
                <a:solidFill>
                  <a:srgbClr val="4E3B30"/>
                </a:solidFill>
                <a:latin typeface="+mn-lt"/>
                <a:ea typeface="+mn-ea"/>
                <a:cs typeface="+mn-cs"/>
                <a:sym typeface="Lucida Grande"/>
              </a:defRPr>
            </a:lvl5pPr>
          </a:lstStyle>
          <a:p>
            <a:pPr/>
            <a:r>
              <a:t>Body Level One</a:t>
            </a:r>
          </a:p>
          <a:p>
            <a:pPr lvl="1"/>
            <a:r>
              <a:t>Body Level Two</a:t>
            </a:r>
          </a:p>
          <a:p>
            <a:pPr lvl="2"/>
            <a:r>
              <a:t>Body Level Three</a:t>
            </a:r>
          </a:p>
          <a:p>
            <a:pPr lvl="3"/>
            <a:r>
              <a:t>Body Level Four</a:t>
            </a:r>
          </a:p>
          <a:p>
            <a:pPr lvl="4"/>
            <a:r>
              <a:t>Body Level Five</a:t>
            </a:r>
          </a:p>
        </p:txBody>
      </p:sp>
      <p:sp>
        <p:nvSpPr>
          <p:cNvPr id="51" name="Rectangle"/>
          <p:cNvSpPr/>
          <p:nvPr>
            <p:ph type="body" sz="half" idx="21"/>
          </p:nvPr>
        </p:nvSpPr>
        <p:spPr>
          <a:xfrm>
            <a:off x="6725167" y="2210363"/>
            <a:ext cx="6062887" cy="7543236"/>
          </a:xfrm>
          <a:prstGeom prst="rect">
            <a:avLst/>
          </a:prstGeom>
        </p:spPr>
        <p:txBody>
          <a:bodyPr lIns="72248" tIns="72248" rIns="72248" bIns="72248"/>
          <a:lstStyle/>
          <a:p>
            <a:pPr/>
          </a:p>
        </p:txBody>
      </p:sp>
      <p:sp>
        <p:nvSpPr>
          <p:cNvPr id="52" name="Slide Number"/>
          <p:cNvSpPr txBox="1"/>
          <p:nvPr>
            <p:ph type="sldNum" sz="quarter" idx="2"/>
          </p:nvPr>
        </p:nvSpPr>
        <p:spPr>
          <a:xfrm>
            <a:off x="12042938" y="9207217"/>
            <a:ext cx="399724" cy="358647"/>
          </a:xfrm>
          <a:prstGeom prst="rect">
            <a:avLst/>
          </a:prstGeom>
        </p:spPr>
        <p:txBody>
          <a:bodyPr anchor="t"/>
          <a:lstStyle>
            <a:lvl1pPr algn="ctr">
              <a:defRPr>
                <a:solidFill>
                  <a:srgbClr val="D38E27"/>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59" name="Title Text"/>
          <p:cNvSpPr txBox="1"/>
          <p:nvPr>
            <p:ph type="title"/>
          </p:nvPr>
        </p:nvSpPr>
        <p:spPr>
          <a:xfrm>
            <a:off x="433493" y="282221"/>
            <a:ext cx="12354561" cy="1928144"/>
          </a:xfrm>
          <a:prstGeom prst="rect">
            <a:avLst/>
          </a:prstGeom>
        </p:spPr>
        <p:txBody>
          <a:bodyPr lIns="72248" tIns="72248" rIns="72248" bIns="72248" anchor="ctr"/>
          <a:lstStyle>
            <a:lvl1pPr indent="39687" algn="l">
              <a:defRPr sz="5000">
                <a:solidFill>
                  <a:srgbClr val="4E3B30"/>
                </a:solidFill>
                <a:latin typeface="+mn-lt"/>
                <a:ea typeface="+mn-ea"/>
                <a:cs typeface="+mn-cs"/>
                <a:sym typeface="Lucida Grande"/>
              </a:defRPr>
            </a:lvl1pPr>
          </a:lstStyle>
          <a:p>
            <a:pPr/>
            <a:r>
              <a:t>Title Text</a:t>
            </a:r>
          </a:p>
        </p:txBody>
      </p:sp>
      <p:sp>
        <p:nvSpPr>
          <p:cNvPr id="60" name="Body Level One…"/>
          <p:cNvSpPr txBox="1"/>
          <p:nvPr>
            <p:ph type="body" idx="1"/>
          </p:nvPr>
        </p:nvSpPr>
        <p:spPr>
          <a:xfrm>
            <a:off x="433493" y="2210363"/>
            <a:ext cx="12354561" cy="7543237"/>
          </a:xfrm>
          <a:prstGeom prst="rect">
            <a:avLst/>
          </a:prstGeom>
        </p:spPr>
        <p:txBody>
          <a:bodyPr lIns="72248" tIns="72248" rIns="72248" bIns="72248"/>
          <a:lstStyle>
            <a:lvl1pPr marL="511175" indent="-471487" algn="l">
              <a:spcBef>
                <a:spcPts val="1100"/>
              </a:spcBef>
              <a:buClr>
                <a:srgbClr val="F0A22E"/>
              </a:buClr>
              <a:buSzPct val="69000"/>
              <a:buChar char="Î"/>
              <a:defRPr i="0" sz="4400">
                <a:solidFill>
                  <a:srgbClr val="4E3B30"/>
                </a:solidFill>
                <a:latin typeface="+mn-lt"/>
                <a:ea typeface="+mn-ea"/>
                <a:cs typeface="+mn-cs"/>
                <a:sym typeface="Lucida Grande"/>
              </a:defRPr>
            </a:lvl1pPr>
            <a:lvl2pPr marL="895122" indent="-449034" algn="l">
              <a:spcBef>
                <a:spcPts val="1100"/>
              </a:spcBef>
              <a:buClr>
                <a:srgbClr val="F0A22E"/>
              </a:buClr>
              <a:buSzPct val="69000"/>
              <a:buChar char="É"/>
              <a:defRPr i="0" sz="4400">
                <a:solidFill>
                  <a:srgbClr val="4E3B30"/>
                </a:solidFill>
                <a:latin typeface="+mn-lt"/>
                <a:ea typeface="+mn-ea"/>
                <a:cs typeface="+mn-cs"/>
                <a:sym typeface="Lucida Grande"/>
              </a:defRPr>
            </a:lvl2pPr>
            <a:lvl3pPr marL="1322387" indent="-419100" algn="l">
              <a:spcBef>
                <a:spcPts val="1100"/>
              </a:spcBef>
              <a:buClr>
                <a:srgbClr val="F0A22E"/>
              </a:buClr>
              <a:buSzPct val="69000"/>
              <a:buChar char="✕"/>
              <a:defRPr i="0" sz="4400">
                <a:solidFill>
                  <a:srgbClr val="4E3B30"/>
                </a:solidFill>
                <a:latin typeface="+mn-lt"/>
                <a:ea typeface="+mn-ea"/>
                <a:cs typeface="+mn-cs"/>
                <a:sym typeface="Lucida Grande"/>
              </a:defRPr>
            </a:lvl3pPr>
            <a:lvl4pPr marL="1863406" indent="-502919" algn="l">
              <a:spcBef>
                <a:spcPts val="1100"/>
              </a:spcBef>
              <a:buClr>
                <a:srgbClr val="F0A22E"/>
              </a:buClr>
              <a:buSzPct val="69000"/>
              <a:buChar char="×"/>
              <a:defRPr i="0" sz="4400">
                <a:solidFill>
                  <a:srgbClr val="4E3B30"/>
                </a:solidFill>
                <a:latin typeface="+mn-lt"/>
                <a:ea typeface="+mn-ea"/>
                <a:cs typeface="+mn-cs"/>
                <a:sym typeface="Lucida Grande"/>
              </a:defRPr>
            </a:lvl4pPr>
            <a:lvl5pPr marL="2376486" indent="-558800" algn="l">
              <a:spcBef>
                <a:spcPts val="1100"/>
              </a:spcBef>
              <a:buClr>
                <a:srgbClr val="F0A22E"/>
              </a:buClr>
              <a:buSzPct val="60000"/>
              <a:buChar char="Î"/>
              <a:defRPr i="0" sz="4400">
                <a:solidFill>
                  <a:srgbClr val="4E3B30"/>
                </a:solidFill>
                <a:latin typeface="+mn-lt"/>
                <a:ea typeface="+mn-ea"/>
                <a:cs typeface="+mn-cs"/>
                <a:sym typeface="Lucida Grande"/>
              </a:defRPr>
            </a:lvl5pPr>
          </a:lstStyle>
          <a:p>
            <a:pPr/>
            <a:r>
              <a:t>Body Level One</a:t>
            </a:r>
          </a:p>
          <a:p>
            <a:pPr lvl="1"/>
            <a:r>
              <a:t>Body Level Two</a:t>
            </a:r>
          </a:p>
          <a:p>
            <a:pPr lvl="2"/>
            <a:r>
              <a:t>Body Level Three</a:t>
            </a:r>
          </a:p>
          <a:p>
            <a:pPr lvl="3"/>
            <a:r>
              <a:t>Body Level Four</a:t>
            </a:r>
          </a:p>
          <a:p>
            <a:pPr lvl="4"/>
            <a:r>
              <a:t>Body Level Five</a:t>
            </a:r>
          </a:p>
        </p:txBody>
      </p:sp>
      <p:sp>
        <p:nvSpPr>
          <p:cNvPr id="61" name="Slide Number"/>
          <p:cNvSpPr txBox="1"/>
          <p:nvPr>
            <p:ph type="sldNum" sz="quarter" idx="2"/>
          </p:nvPr>
        </p:nvSpPr>
        <p:spPr>
          <a:xfrm>
            <a:off x="12042938" y="9207217"/>
            <a:ext cx="399724" cy="358647"/>
          </a:xfrm>
          <a:prstGeom prst="rect">
            <a:avLst/>
          </a:prstGeom>
        </p:spPr>
        <p:txBody>
          <a:bodyPr anchor="t"/>
          <a:lstStyle>
            <a:lvl1pPr algn="ctr">
              <a:defRPr>
                <a:solidFill>
                  <a:srgbClr val="D38E27"/>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000000"/>
        </a:solidFill>
      </p:bgPr>
    </p:bg>
    <p:spTree>
      <p:nvGrpSpPr>
        <p:cNvPr id="1" name=""/>
        <p:cNvGrpSpPr/>
        <p:nvPr/>
      </p:nvGrpSpPr>
      <p:grpSpPr>
        <a:xfrm>
          <a:off x="0" y="0"/>
          <a:ext cx="0" cy="0"/>
          <a:chOff x="0" y="0"/>
          <a:chExt cx="0" cy="0"/>
        </a:xfrm>
      </p:grpSpPr>
      <p:sp>
        <p:nvSpPr>
          <p:cNvPr id="68" name="Title Text"/>
          <p:cNvSpPr txBox="1"/>
          <p:nvPr>
            <p:ph type="title"/>
          </p:nvPr>
        </p:nvSpPr>
        <p:spPr>
          <a:xfrm>
            <a:off x="433493" y="541866"/>
            <a:ext cx="12354561" cy="1300481"/>
          </a:xfrm>
          <a:prstGeom prst="rect">
            <a:avLst/>
          </a:prstGeom>
        </p:spPr>
        <p:txBody>
          <a:bodyPr lIns="72248" tIns="72248" rIns="72248" bIns="72248" anchor="ctr"/>
          <a:lstStyle>
            <a:lvl1pPr indent="39687" algn="l">
              <a:defRPr b="1" sz="5000">
                <a:solidFill>
                  <a:srgbClr val="FFFFFF"/>
                </a:solidFill>
                <a:latin typeface="Arial"/>
                <a:ea typeface="Arial"/>
                <a:cs typeface="Arial"/>
                <a:sym typeface="Arial"/>
              </a:defRPr>
            </a:lvl1pPr>
          </a:lstStyle>
          <a:p>
            <a:pPr/>
            <a:r>
              <a:t>Title Text</a:t>
            </a:r>
          </a:p>
        </p:txBody>
      </p:sp>
      <p:sp>
        <p:nvSpPr>
          <p:cNvPr id="69" name="Body Level One…"/>
          <p:cNvSpPr txBox="1"/>
          <p:nvPr>
            <p:ph type="body" idx="1"/>
          </p:nvPr>
        </p:nvSpPr>
        <p:spPr>
          <a:xfrm>
            <a:off x="433493" y="2210363"/>
            <a:ext cx="12354561" cy="7543237"/>
          </a:xfrm>
          <a:prstGeom prst="rect">
            <a:avLst/>
          </a:prstGeom>
        </p:spPr>
        <p:txBody>
          <a:bodyPr lIns="72248" tIns="72248" rIns="72248" bIns="72248"/>
          <a:lstStyle>
            <a:lvl1pPr marL="511175" indent="-471487" algn="l">
              <a:spcBef>
                <a:spcPts val="1100"/>
              </a:spcBef>
              <a:buClr>
                <a:srgbClr val="F0A22E"/>
              </a:buClr>
              <a:buSzPct val="69000"/>
              <a:buChar char="Î"/>
              <a:defRPr b="1" i="0" sz="4400">
                <a:solidFill>
                  <a:srgbClr val="FFFFFF"/>
                </a:solidFill>
                <a:latin typeface="Arial"/>
                <a:ea typeface="Arial"/>
                <a:cs typeface="Arial"/>
                <a:sym typeface="Arial"/>
              </a:defRPr>
            </a:lvl1pPr>
            <a:lvl2pPr marL="895122" indent="-449034" algn="l">
              <a:spcBef>
                <a:spcPts val="1100"/>
              </a:spcBef>
              <a:buClr>
                <a:srgbClr val="F0A22E"/>
              </a:buClr>
              <a:buSzPct val="69000"/>
              <a:buChar char="É"/>
              <a:defRPr b="1" i="0" sz="4400">
                <a:solidFill>
                  <a:srgbClr val="FFFFFF"/>
                </a:solidFill>
                <a:latin typeface="Arial"/>
                <a:ea typeface="Arial"/>
                <a:cs typeface="Arial"/>
                <a:sym typeface="Arial"/>
              </a:defRPr>
            </a:lvl2pPr>
            <a:lvl3pPr marL="1322387" indent="-419100" algn="l">
              <a:spcBef>
                <a:spcPts val="1100"/>
              </a:spcBef>
              <a:buClr>
                <a:srgbClr val="F0A22E"/>
              </a:buClr>
              <a:buSzPct val="69000"/>
              <a:buChar char="✕"/>
              <a:defRPr b="1" i="0" sz="4400">
                <a:solidFill>
                  <a:srgbClr val="FFFFFF"/>
                </a:solidFill>
                <a:latin typeface="Arial"/>
                <a:ea typeface="Arial"/>
                <a:cs typeface="Arial"/>
                <a:sym typeface="Arial"/>
              </a:defRPr>
            </a:lvl3pPr>
            <a:lvl4pPr marL="1863406" indent="-502919" algn="l">
              <a:spcBef>
                <a:spcPts val="1100"/>
              </a:spcBef>
              <a:buClr>
                <a:srgbClr val="F0A22E"/>
              </a:buClr>
              <a:buSzPct val="69000"/>
              <a:buChar char="×"/>
              <a:defRPr b="1" i="0" sz="4400">
                <a:solidFill>
                  <a:srgbClr val="FFFFFF"/>
                </a:solidFill>
                <a:latin typeface="Arial"/>
                <a:ea typeface="Arial"/>
                <a:cs typeface="Arial"/>
                <a:sym typeface="Arial"/>
              </a:defRPr>
            </a:lvl4pPr>
            <a:lvl5pPr marL="2376486" indent="-558800" algn="l">
              <a:spcBef>
                <a:spcPts val="1100"/>
              </a:spcBef>
              <a:buClr>
                <a:srgbClr val="F0A22E"/>
              </a:buClr>
              <a:buSzPct val="60000"/>
              <a:buChar char="Î"/>
              <a:defRPr b="1" i="0" sz="4400">
                <a:solidFill>
                  <a:srgbClr val="FFFFFF"/>
                </a:solidFill>
                <a:latin typeface="Arial"/>
                <a:ea typeface="Arial"/>
                <a:cs typeface="Arial"/>
                <a:sym typeface="Arial"/>
              </a:defRPr>
            </a:lvl5pPr>
          </a:lstStyle>
          <a:p>
            <a:pPr/>
            <a:r>
              <a:t>Body Level One</a:t>
            </a:r>
          </a:p>
          <a:p>
            <a:pPr lvl="1"/>
            <a:r>
              <a:t>Body Level Two</a:t>
            </a:r>
          </a:p>
          <a:p>
            <a:pPr lvl="2"/>
            <a:r>
              <a:t>Body Level Three</a:t>
            </a:r>
          </a:p>
          <a:p>
            <a:pPr lvl="3"/>
            <a:r>
              <a:t>Body Level Four</a:t>
            </a:r>
          </a:p>
          <a:p>
            <a:pPr lvl="4"/>
            <a:r>
              <a:t>Body Level Five</a:t>
            </a:r>
          </a:p>
        </p:txBody>
      </p:sp>
      <p:sp>
        <p:nvSpPr>
          <p:cNvPr id="7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sp>
        <p:nvSpPr>
          <p:cNvPr id="77" name="Title Text"/>
          <p:cNvSpPr txBox="1"/>
          <p:nvPr>
            <p:ph type="title"/>
          </p:nvPr>
        </p:nvSpPr>
        <p:spPr>
          <a:xfrm>
            <a:off x="1264354" y="252870"/>
            <a:ext cx="10476092" cy="2438401"/>
          </a:xfrm>
          <a:prstGeom prst="rect">
            <a:avLst/>
          </a:prstGeom>
        </p:spPr>
        <p:txBody>
          <a:bodyPr anchor="ctr"/>
          <a:lstStyle>
            <a:lvl1pPr algn="ctr">
              <a:defRPr sz="7800">
                <a:latin typeface="Gill Sans"/>
                <a:ea typeface="Gill Sans"/>
                <a:cs typeface="Gill Sans"/>
                <a:sym typeface="Gill Sans"/>
              </a:defRPr>
            </a:lvl1pPr>
          </a:lstStyle>
          <a:p>
            <a:pPr/>
            <a:r>
              <a:t>Title Text</a:t>
            </a:r>
          </a:p>
        </p:txBody>
      </p:sp>
      <p:sp>
        <p:nvSpPr>
          <p:cNvPr id="78" name="Body Level One…"/>
          <p:cNvSpPr txBox="1"/>
          <p:nvPr>
            <p:ph type="body" idx="1"/>
          </p:nvPr>
        </p:nvSpPr>
        <p:spPr>
          <a:xfrm>
            <a:off x="1264354" y="2763518"/>
            <a:ext cx="10476092" cy="5725728"/>
          </a:xfrm>
          <a:prstGeom prst="rect">
            <a:avLst/>
          </a:prstGeom>
        </p:spPr>
        <p:txBody>
          <a:bodyPr lIns="54185" tIns="54185" rIns="54185" bIns="54185" anchor="ctr"/>
          <a:lstStyle>
            <a:lvl1pPr marL="819150" indent="-603250" algn="l">
              <a:spcBef>
                <a:spcPts val="2200"/>
              </a:spcBef>
              <a:buSzPct val="171000"/>
              <a:buFont typeface="Gill Sans"/>
              <a:buChar char="•"/>
              <a:defRPr i="0" sz="3800">
                <a:latin typeface="Gill Sans"/>
                <a:ea typeface="Gill Sans"/>
                <a:cs typeface="Gill Sans"/>
                <a:sym typeface="Gill Sans"/>
              </a:defRPr>
            </a:lvl1pPr>
            <a:lvl2pPr marL="1497187" indent="-938387" algn="l">
              <a:spcBef>
                <a:spcPts val="2200"/>
              </a:spcBef>
              <a:buSzPct val="171000"/>
              <a:buFont typeface="Gill Sans"/>
              <a:buChar char="•"/>
              <a:defRPr i="0" sz="3800">
                <a:latin typeface="Gill Sans"/>
                <a:ea typeface="Gill Sans"/>
                <a:cs typeface="Gill Sans"/>
                <a:sym typeface="Gill Sans"/>
              </a:defRPr>
            </a:lvl2pPr>
            <a:lvl3pPr marL="1840088" indent="-938387" algn="l">
              <a:spcBef>
                <a:spcPts val="2200"/>
              </a:spcBef>
              <a:buSzPct val="171000"/>
              <a:buFont typeface="Gill Sans"/>
              <a:buChar char="•"/>
              <a:defRPr i="0" sz="3800">
                <a:latin typeface="Gill Sans"/>
                <a:ea typeface="Gill Sans"/>
                <a:cs typeface="Gill Sans"/>
                <a:sym typeface="Gill Sans"/>
              </a:defRPr>
            </a:lvl3pPr>
            <a:lvl4pPr marL="2195688" indent="-938387" algn="l">
              <a:spcBef>
                <a:spcPts val="2200"/>
              </a:spcBef>
              <a:buSzPct val="171000"/>
              <a:buFont typeface="Gill Sans"/>
              <a:buChar char="•"/>
              <a:defRPr i="0" sz="3800">
                <a:latin typeface="Gill Sans"/>
                <a:ea typeface="Gill Sans"/>
                <a:cs typeface="Gill Sans"/>
                <a:sym typeface="Gill Sans"/>
              </a:defRPr>
            </a:lvl4pPr>
            <a:lvl5pPr marL="2538588" indent="-938387" algn="l">
              <a:spcBef>
                <a:spcPts val="2200"/>
              </a:spcBef>
              <a:buSzPct val="171000"/>
              <a:buFont typeface="Gill Sans"/>
              <a:buChar char="•"/>
              <a:defRPr i="0" sz="3800">
                <a:latin typeface="Gill Sans"/>
                <a:ea typeface="Gill Sans"/>
                <a:cs typeface="Gill Sans"/>
                <a:sym typeface="Gill Sans"/>
              </a:defRPr>
            </a:lvl5pPr>
          </a:lstStyle>
          <a:p>
            <a:pPr/>
            <a:r>
              <a:t>Body Level One</a:t>
            </a:r>
          </a:p>
          <a:p>
            <a:pPr lvl="1"/>
            <a:r>
              <a:t>Body Level Two</a:t>
            </a:r>
          </a:p>
          <a:p>
            <a:pPr lvl="2"/>
            <a:r>
              <a:t>Body Level Three</a:t>
            </a:r>
          </a:p>
          <a:p>
            <a:pPr lvl="3"/>
            <a:r>
              <a:t>Body Level Four</a:t>
            </a:r>
          </a:p>
          <a:p>
            <a:pPr lvl="4"/>
            <a:r>
              <a:t>Body Level Five</a:t>
            </a:r>
          </a:p>
        </p:txBody>
      </p:sp>
      <p:sp>
        <p:nvSpPr>
          <p:cNvPr id="7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sp>
        <p:nvSpPr>
          <p:cNvPr id="86" name="Title Text"/>
          <p:cNvSpPr txBox="1"/>
          <p:nvPr>
            <p:ph type="title"/>
          </p:nvPr>
        </p:nvSpPr>
        <p:spPr>
          <a:xfrm>
            <a:off x="650238" y="390595"/>
            <a:ext cx="11704324" cy="1625601"/>
          </a:xfrm>
          <a:prstGeom prst="rect">
            <a:avLst/>
          </a:prstGeom>
        </p:spPr>
        <p:txBody>
          <a:bodyPr lIns="65022" tIns="65022" rIns="65022" bIns="65022" anchor="t"/>
          <a:lstStyle>
            <a:lvl1pPr algn="ctr">
              <a:defRPr sz="7800">
                <a:latin typeface="Gill Sans"/>
                <a:ea typeface="Gill Sans"/>
                <a:cs typeface="Gill Sans"/>
                <a:sym typeface="Gill Sans"/>
              </a:defRPr>
            </a:lvl1pPr>
          </a:lstStyle>
          <a:p>
            <a:pPr/>
            <a:r>
              <a:t>Title Text</a:t>
            </a:r>
          </a:p>
        </p:txBody>
      </p:sp>
      <p:sp>
        <p:nvSpPr>
          <p:cNvPr id="87" name="Body Level One…"/>
          <p:cNvSpPr txBox="1"/>
          <p:nvPr>
            <p:ph type="body" idx="1"/>
          </p:nvPr>
        </p:nvSpPr>
        <p:spPr>
          <a:xfrm>
            <a:off x="1264354" y="1264354"/>
            <a:ext cx="10476092" cy="7224892"/>
          </a:xfrm>
          <a:prstGeom prst="rect">
            <a:avLst/>
          </a:prstGeom>
        </p:spPr>
        <p:txBody>
          <a:bodyPr lIns="54185" tIns="54185" rIns="54185" bIns="54185" anchor="ctr"/>
          <a:lstStyle>
            <a:lvl1pPr marL="819150" indent="-603250" algn="l">
              <a:spcBef>
                <a:spcPts val="4600"/>
              </a:spcBef>
              <a:buSzPct val="171000"/>
              <a:buFont typeface="Gill Sans"/>
              <a:buChar char="•"/>
              <a:defRPr i="0" sz="3800">
                <a:latin typeface="Gill Sans"/>
                <a:ea typeface="Gill Sans"/>
                <a:cs typeface="Gill Sans"/>
                <a:sym typeface="Gill Sans"/>
              </a:defRPr>
            </a:lvl1pPr>
            <a:lvl2pPr marL="1497187" indent="-938387" algn="l">
              <a:spcBef>
                <a:spcPts val="4600"/>
              </a:spcBef>
              <a:buSzPct val="171000"/>
              <a:buFont typeface="Gill Sans"/>
              <a:buChar char="•"/>
              <a:defRPr i="0" sz="3800">
                <a:latin typeface="Gill Sans"/>
                <a:ea typeface="Gill Sans"/>
                <a:cs typeface="Gill Sans"/>
                <a:sym typeface="Gill Sans"/>
              </a:defRPr>
            </a:lvl2pPr>
            <a:lvl3pPr marL="1840088" indent="-938387" algn="l">
              <a:spcBef>
                <a:spcPts val="4600"/>
              </a:spcBef>
              <a:buSzPct val="171000"/>
              <a:buFont typeface="Gill Sans"/>
              <a:buChar char="•"/>
              <a:defRPr i="0" sz="3800">
                <a:latin typeface="Gill Sans"/>
                <a:ea typeface="Gill Sans"/>
                <a:cs typeface="Gill Sans"/>
                <a:sym typeface="Gill Sans"/>
              </a:defRPr>
            </a:lvl3pPr>
            <a:lvl4pPr marL="2195688" indent="-938387" algn="l">
              <a:spcBef>
                <a:spcPts val="4600"/>
              </a:spcBef>
              <a:buSzPct val="171000"/>
              <a:buFont typeface="Gill Sans"/>
              <a:buChar char="•"/>
              <a:defRPr i="0" sz="3800">
                <a:latin typeface="Gill Sans"/>
                <a:ea typeface="Gill Sans"/>
                <a:cs typeface="Gill Sans"/>
                <a:sym typeface="Gill Sans"/>
              </a:defRPr>
            </a:lvl4pPr>
            <a:lvl5pPr marL="2538588" indent="-938387" algn="l">
              <a:spcBef>
                <a:spcPts val="4600"/>
              </a:spcBef>
              <a:buSzPct val="171000"/>
              <a:buFont typeface="Gill Sans"/>
              <a:buChar char="•"/>
              <a:defRPr i="0" sz="3800">
                <a:latin typeface="Gill Sans"/>
                <a:ea typeface="Gill Sans"/>
                <a:cs typeface="Gill Sans"/>
                <a:sym typeface="Gill Sans"/>
              </a:defRPr>
            </a:lvl5pPr>
          </a:lstStyle>
          <a:p>
            <a:pPr/>
            <a:r>
              <a:t>Body Level One</a:t>
            </a:r>
          </a:p>
          <a:p>
            <a:pPr lvl="1"/>
            <a:r>
              <a:t>Body Level Two</a:t>
            </a:r>
          </a:p>
          <a:p>
            <a:pPr lvl="2"/>
            <a:r>
              <a:t>Body Level Three</a:t>
            </a:r>
          </a:p>
          <a:p>
            <a:pPr lvl="3"/>
            <a:r>
              <a:t>Body Level Four</a:t>
            </a:r>
          </a:p>
          <a:p>
            <a:pPr lvl="4"/>
            <a:r>
              <a:t>Body Level Five</a:t>
            </a:r>
          </a:p>
        </p:txBody>
      </p:sp>
      <p:sp>
        <p:nvSpPr>
          <p:cNvPr id="8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sp>
        <p:nvSpPr>
          <p:cNvPr id="95" name="Title Text"/>
          <p:cNvSpPr txBox="1"/>
          <p:nvPr>
            <p:ph type="title"/>
          </p:nvPr>
        </p:nvSpPr>
        <p:spPr>
          <a:xfrm>
            <a:off x="1264354" y="2980265"/>
            <a:ext cx="10476092" cy="3811132"/>
          </a:xfrm>
          <a:prstGeom prst="rect">
            <a:avLst/>
          </a:prstGeom>
        </p:spPr>
        <p:txBody>
          <a:bodyPr anchor="ctr"/>
          <a:lstStyle>
            <a:lvl1pPr algn="ctr">
              <a:defRPr sz="7800">
                <a:latin typeface="Gill Sans"/>
                <a:ea typeface="Gill Sans"/>
                <a:cs typeface="Gill Sans"/>
                <a:sym typeface="Gill Sans"/>
              </a:defRPr>
            </a:lvl1pPr>
          </a:lstStyle>
          <a:p>
            <a:pPr/>
            <a:r>
              <a:t>Title Text</a:t>
            </a:r>
          </a:p>
        </p:txBody>
      </p:sp>
      <p:sp>
        <p:nvSpPr>
          <p:cNvPr id="96" name="Body Level One…"/>
          <p:cNvSpPr txBox="1"/>
          <p:nvPr>
            <p:ph type="body" idx="1"/>
          </p:nvPr>
        </p:nvSpPr>
        <p:spPr>
          <a:prstGeom prst="rect">
            <a:avLst/>
          </a:prstGeom>
        </p:spPr>
        <p:txBody>
          <a:bodyPr/>
          <a:lstStyle>
            <a:lvl1pPr algn="ctr">
              <a:defRPr i="0">
                <a:latin typeface="Gill Sans"/>
                <a:ea typeface="Gill Sans"/>
                <a:cs typeface="Gill Sans"/>
                <a:sym typeface="Gill Sans"/>
              </a:defRPr>
            </a:lvl1pPr>
            <a:lvl2pPr algn="ctr">
              <a:defRPr i="0">
                <a:latin typeface="Gill Sans"/>
                <a:ea typeface="Gill Sans"/>
                <a:cs typeface="Gill Sans"/>
                <a:sym typeface="Gill Sans"/>
              </a:defRPr>
            </a:lvl2pPr>
            <a:lvl3pPr algn="ctr">
              <a:defRPr i="0">
                <a:latin typeface="Gill Sans"/>
                <a:ea typeface="Gill Sans"/>
                <a:cs typeface="Gill Sans"/>
                <a:sym typeface="Gill Sans"/>
              </a:defRPr>
            </a:lvl3pPr>
            <a:lvl4pPr algn="ctr">
              <a:defRPr i="0">
                <a:latin typeface="Gill Sans"/>
                <a:ea typeface="Gill Sans"/>
                <a:cs typeface="Gill Sans"/>
                <a:sym typeface="Gill Sans"/>
              </a:defRPr>
            </a:lvl4pPr>
            <a:lvl5pPr algn="ctr">
              <a:defRPr i="0">
                <a:latin typeface="Gill Sans"/>
                <a:ea typeface="Gill Sans"/>
                <a:cs typeface="Gill Sans"/>
                <a:sym typeface="Gill Sans"/>
              </a:defRPr>
            </a:lvl5pPr>
          </a:lstStyle>
          <a:p>
            <a:pPr/>
            <a:r>
              <a:t>Body Level One</a:t>
            </a:r>
          </a:p>
          <a:p>
            <a:pPr lvl="1"/>
            <a:r>
              <a:t>Body Level Two</a:t>
            </a:r>
          </a:p>
          <a:p>
            <a:pPr lvl="2"/>
            <a:r>
              <a:t>Body Level Three</a:t>
            </a:r>
          </a:p>
          <a:p>
            <a:pPr lvl="3"/>
            <a:r>
              <a:t>Body Level Four</a:t>
            </a:r>
          </a:p>
          <a:p>
            <a:pPr lvl="4"/>
            <a:r>
              <a:t>Body Level Five</a:t>
            </a:r>
          </a:p>
        </p:txBody>
      </p:sp>
      <p:sp>
        <p:nvSpPr>
          <p:cNvPr id="9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Subtitle">
    <p:bg>
      <p:bgPr>
        <a:solidFill>
          <a:srgbClr val="FFFFFF"/>
        </a:solidFill>
      </p:bgPr>
    </p:bg>
    <p:spTree>
      <p:nvGrpSpPr>
        <p:cNvPr id="1" name=""/>
        <p:cNvGrpSpPr/>
        <p:nvPr/>
      </p:nvGrpSpPr>
      <p:grpSpPr>
        <a:xfrm>
          <a:off x="0" y="0"/>
          <a:ext cx="0" cy="0"/>
          <a:chOff x="0" y="0"/>
          <a:chExt cx="0" cy="0"/>
        </a:xfrm>
      </p:grpSpPr>
      <p:sp>
        <p:nvSpPr>
          <p:cNvPr id="104" name="Title Text"/>
          <p:cNvSpPr txBox="1"/>
          <p:nvPr>
            <p:ph type="title"/>
          </p:nvPr>
        </p:nvSpPr>
        <p:spPr>
          <a:xfrm>
            <a:off x="1269999" y="1638300"/>
            <a:ext cx="10464801" cy="3302000"/>
          </a:xfrm>
          <a:prstGeom prst="rect">
            <a:avLst/>
          </a:prstGeom>
        </p:spPr>
        <p:txBody>
          <a:bodyPr lIns="50800" tIns="50800" rIns="50800" bIns="50800"/>
          <a:lstStyle>
            <a:lvl1pPr algn="ctr" defTabSz="584200">
              <a:defRPr sz="7800">
                <a:latin typeface="Helvetica Light"/>
                <a:ea typeface="Helvetica Light"/>
                <a:cs typeface="Helvetica Light"/>
                <a:sym typeface="Helvetica Light"/>
              </a:defRPr>
            </a:lvl1pPr>
          </a:lstStyle>
          <a:p>
            <a:pPr/>
            <a:r>
              <a:t>Title Text</a:t>
            </a:r>
          </a:p>
        </p:txBody>
      </p:sp>
      <p:sp>
        <p:nvSpPr>
          <p:cNvPr id="105" name="Body Level One…"/>
          <p:cNvSpPr txBox="1"/>
          <p:nvPr>
            <p:ph type="body" sz="quarter" idx="1"/>
          </p:nvPr>
        </p:nvSpPr>
        <p:spPr>
          <a:xfrm>
            <a:off x="1269999" y="5029200"/>
            <a:ext cx="10464801" cy="1130300"/>
          </a:xfrm>
          <a:prstGeom prst="rect">
            <a:avLst/>
          </a:prstGeom>
        </p:spPr>
        <p:txBody>
          <a:bodyPr lIns="50800" tIns="50800" rIns="50800" bIns="50800"/>
          <a:lstStyle>
            <a:lvl1pPr algn="ctr" defTabSz="584200">
              <a:defRPr i="0" sz="3000">
                <a:latin typeface="Helvetica Light"/>
                <a:ea typeface="Helvetica Light"/>
                <a:cs typeface="Helvetica Light"/>
                <a:sym typeface="Helvetica Light"/>
              </a:defRPr>
            </a:lvl1pPr>
            <a:lvl2pPr algn="ctr" defTabSz="584200">
              <a:defRPr i="0" sz="3000">
                <a:latin typeface="Helvetica Light"/>
                <a:ea typeface="Helvetica Light"/>
                <a:cs typeface="Helvetica Light"/>
                <a:sym typeface="Helvetica Light"/>
              </a:defRPr>
            </a:lvl2pPr>
            <a:lvl3pPr algn="ctr" defTabSz="584200">
              <a:defRPr i="0" sz="3000">
                <a:latin typeface="Helvetica Light"/>
                <a:ea typeface="Helvetica Light"/>
                <a:cs typeface="Helvetica Light"/>
                <a:sym typeface="Helvetica Light"/>
              </a:defRPr>
            </a:lvl3pPr>
            <a:lvl4pPr algn="ctr" defTabSz="584200">
              <a:defRPr i="0" sz="3000">
                <a:latin typeface="Helvetica Light"/>
                <a:ea typeface="Helvetica Light"/>
                <a:cs typeface="Helvetica Light"/>
                <a:sym typeface="Helvetica Light"/>
              </a:defRPr>
            </a:lvl4pPr>
            <a:lvl5pPr algn="ctr" defTabSz="584200">
              <a:defRPr i="0" sz="3000">
                <a:latin typeface="Helvetica Light"/>
                <a:ea typeface="Helvetica Light"/>
                <a:cs typeface="Helvetica Light"/>
                <a:sym typeface="Helvetica Light"/>
              </a:defRPr>
            </a:lvl5pPr>
          </a:lstStyle>
          <a:p>
            <a:pPr/>
            <a:r>
              <a:t>Body Level One</a:t>
            </a:r>
          </a:p>
          <a:p>
            <a:pPr lvl="1"/>
            <a:r>
              <a:t>Body Level Two</a:t>
            </a:r>
          </a:p>
          <a:p>
            <a:pPr lvl="2"/>
            <a:r>
              <a:t>Body Level Three</a:t>
            </a:r>
          </a:p>
          <a:p>
            <a:pPr lvl="3"/>
            <a:r>
              <a:t>Body Level Four</a:t>
            </a:r>
          </a:p>
          <a:p>
            <a:pPr lvl="4"/>
            <a:r>
              <a:t>Body Level Five</a:t>
            </a:r>
          </a:p>
        </p:txBody>
      </p:sp>
      <p:sp>
        <p:nvSpPr>
          <p:cNvPr id="106" name="Slide Number"/>
          <p:cNvSpPr txBox="1"/>
          <p:nvPr>
            <p:ph type="sldNum" sz="quarter" idx="2"/>
          </p:nvPr>
        </p:nvSpPr>
        <p:spPr>
          <a:xfrm>
            <a:off x="6325920" y="9251950"/>
            <a:ext cx="340260" cy="342900"/>
          </a:xfrm>
          <a:prstGeom prst="rect">
            <a:avLst/>
          </a:prstGeom>
        </p:spPr>
        <p:txBody>
          <a:bodyPr lIns="50800" tIns="50800" rIns="50800" bIns="50800" anchor="t"/>
          <a:lstStyle>
            <a:lvl1pPr algn="ctr" defTabSz="584200">
              <a:defRPr>
                <a:latin typeface="Helvetica Light"/>
                <a:ea typeface="Helvetica Light"/>
                <a:cs typeface="Helvetica Light"/>
                <a:sym typeface="Helvetica Light"/>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mp; Bullets">
    <p:bg>
      <p:bgPr>
        <a:solidFill>
          <a:srgbClr val="FFFFFF"/>
        </a:solidFill>
      </p:bgPr>
    </p:bg>
    <p:spTree>
      <p:nvGrpSpPr>
        <p:cNvPr id="1" name=""/>
        <p:cNvGrpSpPr/>
        <p:nvPr/>
      </p:nvGrpSpPr>
      <p:grpSpPr>
        <a:xfrm>
          <a:off x="0" y="0"/>
          <a:ext cx="0" cy="0"/>
          <a:chOff x="0" y="0"/>
          <a:chExt cx="0" cy="0"/>
        </a:xfrm>
      </p:grpSpPr>
      <p:sp>
        <p:nvSpPr>
          <p:cNvPr id="113" name="Title Text"/>
          <p:cNvSpPr txBox="1"/>
          <p:nvPr>
            <p:ph type="title"/>
          </p:nvPr>
        </p:nvSpPr>
        <p:spPr>
          <a:xfrm>
            <a:off x="952499" y="444498"/>
            <a:ext cx="11099801" cy="2159002"/>
          </a:xfrm>
          <a:prstGeom prst="rect">
            <a:avLst/>
          </a:prstGeom>
        </p:spPr>
        <p:txBody>
          <a:bodyPr lIns="50800" tIns="50800" rIns="50800" bIns="50800" anchor="ctr"/>
          <a:lstStyle>
            <a:lvl1pPr algn="ctr" defTabSz="584200">
              <a:defRPr sz="7800">
                <a:latin typeface="Helvetica Light"/>
                <a:ea typeface="Helvetica Light"/>
                <a:cs typeface="Helvetica Light"/>
                <a:sym typeface="Helvetica Light"/>
              </a:defRPr>
            </a:lvl1pPr>
          </a:lstStyle>
          <a:p>
            <a:pPr/>
            <a:r>
              <a:t>Title Text</a:t>
            </a:r>
          </a:p>
        </p:txBody>
      </p:sp>
      <p:sp>
        <p:nvSpPr>
          <p:cNvPr id="114" name="Body Level One…"/>
          <p:cNvSpPr txBox="1"/>
          <p:nvPr>
            <p:ph type="body" idx="1"/>
          </p:nvPr>
        </p:nvSpPr>
        <p:spPr>
          <a:xfrm>
            <a:off x="952499" y="2603500"/>
            <a:ext cx="11099801" cy="6286500"/>
          </a:xfrm>
          <a:prstGeom prst="rect">
            <a:avLst/>
          </a:prstGeom>
        </p:spPr>
        <p:txBody>
          <a:bodyPr lIns="50800" tIns="50800" rIns="50800" bIns="50800" anchor="ctr"/>
          <a:lstStyle>
            <a:lvl1pPr marL="419804" indent="-419804" algn="l" defTabSz="584200">
              <a:spcBef>
                <a:spcPts val="4200"/>
              </a:spcBef>
              <a:buSzPct val="75000"/>
              <a:buChar char="•"/>
              <a:defRPr i="0">
                <a:latin typeface="Helvetica Light"/>
                <a:ea typeface="Helvetica Light"/>
                <a:cs typeface="Helvetica Light"/>
                <a:sym typeface="Helvetica Light"/>
              </a:defRPr>
            </a:lvl1pPr>
            <a:lvl2pPr marL="864304" indent="-419804" algn="l" defTabSz="584200">
              <a:spcBef>
                <a:spcPts val="4200"/>
              </a:spcBef>
              <a:buSzPct val="75000"/>
              <a:buChar char="•"/>
              <a:defRPr i="0">
                <a:latin typeface="Helvetica Light"/>
                <a:ea typeface="Helvetica Light"/>
                <a:cs typeface="Helvetica Light"/>
                <a:sym typeface="Helvetica Light"/>
              </a:defRPr>
            </a:lvl2pPr>
            <a:lvl3pPr marL="1308804" indent="-419804" algn="l" defTabSz="584200">
              <a:spcBef>
                <a:spcPts val="4200"/>
              </a:spcBef>
              <a:buSzPct val="75000"/>
              <a:buChar char="•"/>
              <a:defRPr i="0">
                <a:latin typeface="Helvetica Light"/>
                <a:ea typeface="Helvetica Light"/>
                <a:cs typeface="Helvetica Light"/>
                <a:sym typeface="Helvetica Light"/>
              </a:defRPr>
            </a:lvl3pPr>
            <a:lvl4pPr marL="1753304" indent="-419804" algn="l" defTabSz="584200">
              <a:spcBef>
                <a:spcPts val="4200"/>
              </a:spcBef>
              <a:buSzPct val="75000"/>
              <a:buChar char="•"/>
              <a:defRPr i="0">
                <a:latin typeface="Helvetica Light"/>
                <a:ea typeface="Helvetica Light"/>
                <a:cs typeface="Helvetica Light"/>
                <a:sym typeface="Helvetica Light"/>
              </a:defRPr>
            </a:lvl4pPr>
            <a:lvl5pPr marL="2197804" indent="-419804" algn="l" defTabSz="584200">
              <a:spcBef>
                <a:spcPts val="4200"/>
              </a:spcBef>
              <a:buSzPct val="75000"/>
              <a:buChar char="•"/>
              <a:defRPr i="0">
                <a:latin typeface="Helvetica Light"/>
                <a:ea typeface="Helvetica Light"/>
                <a:cs typeface="Helvetica Light"/>
                <a:sym typeface="Helvetica Light"/>
              </a:defRPr>
            </a:lvl5pPr>
          </a:lstStyle>
          <a:p>
            <a:pPr/>
            <a:r>
              <a:t>Body Level One</a:t>
            </a:r>
          </a:p>
          <a:p>
            <a:pPr lvl="1"/>
            <a:r>
              <a:t>Body Level Two</a:t>
            </a:r>
          </a:p>
          <a:p>
            <a:pPr lvl="2"/>
            <a:r>
              <a:t>Body Level Three</a:t>
            </a:r>
          </a:p>
          <a:p>
            <a:pPr lvl="3"/>
            <a:r>
              <a:t>Body Level Four</a:t>
            </a:r>
          </a:p>
          <a:p>
            <a:pPr lvl="4"/>
            <a:r>
              <a:t>Body Level Five</a:t>
            </a:r>
          </a:p>
        </p:txBody>
      </p:sp>
      <p:sp>
        <p:nvSpPr>
          <p:cNvPr id="115" name="Slide Number"/>
          <p:cNvSpPr txBox="1"/>
          <p:nvPr>
            <p:ph type="sldNum" sz="quarter" idx="2"/>
          </p:nvPr>
        </p:nvSpPr>
        <p:spPr>
          <a:xfrm>
            <a:off x="6325920" y="9251950"/>
            <a:ext cx="340260" cy="342900"/>
          </a:xfrm>
          <a:prstGeom prst="rect">
            <a:avLst/>
          </a:prstGeom>
        </p:spPr>
        <p:txBody>
          <a:bodyPr lIns="50800" tIns="50800" rIns="50800" bIns="50800" anchor="t"/>
          <a:lstStyle>
            <a:lvl1pPr algn="ctr" defTabSz="584200">
              <a:defRPr>
                <a:latin typeface="Helvetica Light"/>
                <a:ea typeface="Helvetica Light"/>
                <a:cs typeface="Helvetica Light"/>
                <a:sym typeface="Helvetica Light"/>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Bullets &amp; Photo">
    <p:bg>
      <p:bgPr>
        <a:solidFill>
          <a:srgbClr val="FFFFFF"/>
        </a:solidFill>
      </p:bgPr>
    </p:bg>
    <p:spTree>
      <p:nvGrpSpPr>
        <p:cNvPr id="1" name=""/>
        <p:cNvGrpSpPr/>
        <p:nvPr/>
      </p:nvGrpSpPr>
      <p:grpSpPr>
        <a:xfrm>
          <a:off x="0" y="0"/>
          <a:ext cx="0" cy="0"/>
          <a:chOff x="0" y="0"/>
          <a:chExt cx="0" cy="0"/>
        </a:xfrm>
      </p:grpSpPr>
      <p:sp>
        <p:nvSpPr>
          <p:cNvPr id="122" name="Image"/>
          <p:cNvSpPr/>
          <p:nvPr>
            <p:ph type="pic" idx="21"/>
          </p:nvPr>
        </p:nvSpPr>
        <p:spPr>
          <a:xfrm>
            <a:off x="4533900" y="2603500"/>
            <a:ext cx="9429750" cy="6286500"/>
          </a:xfrm>
          <a:prstGeom prst="rect">
            <a:avLst/>
          </a:prstGeom>
        </p:spPr>
        <p:txBody>
          <a:bodyPr lIns="91439" tIns="45719" rIns="91439" bIns="45719">
            <a:noAutofit/>
          </a:bodyPr>
          <a:lstStyle/>
          <a:p>
            <a:pPr/>
          </a:p>
        </p:txBody>
      </p:sp>
      <p:sp>
        <p:nvSpPr>
          <p:cNvPr id="123" name="Title Text"/>
          <p:cNvSpPr txBox="1"/>
          <p:nvPr>
            <p:ph type="title"/>
          </p:nvPr>
        </p:nvSpPr>
        <p:spPr>
          <a:xfrm>
            <a:off x="952499" y="444498"/>
            <a:ext cx="11099801" cy="2159002"/>
          </a:xfrm>
          <a:prstGeom prst="rect">
            <a:avLst/>
          </a:prstGeom>
        </p:spPr>
        <p:txBody>
          <a:bodyPr lIns="50800" tIns="50800" rIns="50800" bIns="50800" anchor="ctr"/>
          <a:lstStyle>
            <a:lvl1pPr algn="ctr" defTabSz="584200">
              <a:defRPr sz="7800">
                <a:latin typeface="Helvetica Light"/>
                <a:ea typeface="Helvetica Light"/>
                <a:cs typeface="Helvetica Light"/>
                <a:sym typeface="Helvetica Light"/>
              </a:defRPr>
            </a:lvl1pPr>
          </a:lstStyle>
          <a:p>
            <a:pPr/>
            <a:r>
              <a:t>Title Text</a:t>
            </a:r>
          </a:p>
        </p:txBody>
      </p:sp>
      <p:sp>
        <p:nvSpPr>
          <p:cNvPr id="124" name="Body Level One…"/>
          <p:cNvSpPr txBox="1"/>
          <p:nvPr>
            <p:ph type="body" sz="half" idx="1"/>
          </p:nvPr>
        </p:nvSpPr>
        <p:spPr>
          <a:xfrm>
            <a:off x="952499" y="2603500"/>
            <a:ext cx="5334002" cy="6286500"/>
          </a:xfrm>
          <a:prstGeom prst="rect">
            <a:avLst/>
          </a:prstGeom>
        </p:spPr>
        <p:txBody>
          <a:bodyPr lIns="50800" tIns="50800" rIns="50800" bIns="50800" anchor="ctr"/>
          <a:lstStyle>
            <a:lvl1pPr marL="293913" indent="-293913" algn="l" defTabSz="584200">
              <a:spcBef>
                <a:spcPts val="3200"/>
              </a:spcBef>
              <a:buSzPct val="75000"/>
              <a:buChar char="•"/>
              <a:defRPr i="0" sz="2400">
                <a:latin typeface="Helvetica Light"/>
                <a:ea typeface="Helvetica Light"/>
                <a:cs typeface="Helvetica Light"/>
                <a:sym typeface="Helvetica Light"/>
              </a:defRPr>
            </a:lvl1pPr>
            <a:lvl2pPr marL="636813" indent="-293913" algn="l" defTabSz="584200">
              <a:spcBef>
                <a:spcPts val="3200"/>
              </a:spcBef>
              <a:buSzPct val="75000"/>
              <a:buChar char="•"/>
              <a:defRPr i="0" sz="2400">
                <a:latin typeface="Helvetica Light"/>
                <a:ea typeface="Helvetica Light"/>
                <a:cs typeface="Helvetica Light"/>
                <a:sym typeface="Helvetica Light"/>
              </a:defRPr>
            </a:lvl2pPr>
            <a:lvl3pPr marL="979714" indent="-293913" algn="l" defTabSz="584200">
              <a:spcBef>
                <a:spcPts val="3200"/>
              </a:spcBef>
              <a:buSzPct val="75000"/>
              <a:buChar char="•"/>
              <a:defRPr i="0" sz="2400">
                <a:latin typeface="Helvetica Light"/>
                <a:ea typeface="Helvetica Light"/>
                <a:cs typeface="Helvetica Light"/>
                <a:sym typeface="Helvetica Light"/>
              </a:defRPr>
            </a:lvl3pPr>
            <a:lvl4pPr marL="1322614" indent="-293914" algn="l" defTabSz="584200">
              <a:spcBef>
                <a:spcPts val="3200"/>
              </a:spcBef>
              <a:buSzPct val="75000"/>
              <a:buChar char="•"/>
              <a:defRPr i="0" sz="2400">
                <a:latin typeface="Helvetica Light"/>
                <a:ea typeface="Helvetica Light"/>
                <a:cs typeface="Helvetica Light"/>
                <a:sym typeface="Helvetica Light"/>
              </a:defRPr>
            </a:lvl4pPr>
            <a:lvl5pPr marL="1665514" indent="-293914" algn="l" defTabSz="584200">
              <a:spcBef>
                <a:spcPts val="3200"/>
              </a:spcBef>
              <a:buSzPct val="75000"/>
              <a:buChar char="•"/>
              <a:defRPr i="0" sz="2400">
                <a:latin typeface="Helvetica Light"/>
                <a:ea typeface="Helvetica Light"/>
                <a:cs typeface="Helvetica Light"/>
                <a:sym typeface="Helvetica Light"/>
              </a:defRPr>
            </a:lvl5pPr>
          </a:lstStyle>
          <a:p>
            <a:pPr/>
            <a:r>
              <a:t>Body Level One</a:t>
            </a:r>
          </a:p>
          <a:p>
            <a:pPr lvl="1"/>
            <a:r>
              <a:t>Body Level Two</a:t>
            </a:r>
          </a:p>
          <a:p>
            <a:pPr lvl="2"/>
            <a:r>
              <a:t>Body Level Three</a:t>
            </a:r>
          </a:p>
          <a:p>
            <a:pPr lvl="3"/>
            <a:r>
              <a:t>Body Level Four</a:t>
            </a:r>
          </a:p>
          <a:p>
            <a:pPr lvl="4"/>
            <a:r>
              <a:t>Body Level Five</a:t>
            </a:r>
          </a:p>
        </p:txBody>
      </p:sp>
      <p:sp>
        <p:nvSpPr>
          <p:cNvPr id="125" name="Slide Number"/>
          <p:cNvSpPr txBox="1"/>
          <p:nvPr>
            <p:ph type="sldNum" sz="quarter" idx="2"/>
          </p:nvPr>
        </p:nvSpPr>
        <p:spPr>
          <a:xfrm>
            <a:off x="6325920" y="9251950"/>
            <a:ext cx="340260" cy="342900"/>
          </a:xfrm>
          <a:prstGeom prst="rect">
            <a:avLst/>
          </a:prstGeom>
        </p:spPr>
        <p:txBody>
          <a:bodyPr lIns="50800" tIns="50800" rIns="50800" bIns="50800" anchor="t"/>
          <a:lstStyle>
            <a:lvl1pPr algn="ctr" defTabSz="584200">
              <a:defRPr>
                <a:latin typeface="Helvetica Light"/>
                <a:ea typeface="Helvetica Light"/>
                <a:cs typeface="Helvetica Light"/>
                <a:sym typeface="Helvetica Light"/>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32" name="image.png" descr="image.png"/>
          <p:cNvPicPr>
            <a:picLocks noChangeAspect="1"/>
          </p:cNvPicPr>
          <p:nvPr/>
        </p:nvPicPr>
        <p:blipFill>
          <a:blip r:embed="rId3">
            <a:extLst/>
          </a:blip>
          <a:stretch>
            <a:fillRect/>
          </a:stretch>
        </p:blipFill>
        <p:spPr>
          <a:xfrm>
            <a:off x="12022666" y="9530080"/>
            <a:ext cx="830865" cy="119664"/>
          </a:xfrm>
          <a:prstGeom prst="rect">
            <a:avLst/>
          </a:prstGeom>
          <a:ln w="12700">
            <a:miter lim="400000"/>
          </a:ln>
        </p:spPr>
      </p:pic>
      <p:sp>
        <p:nvSpPr>
          <p:cNvPr id="133" name="Slide Number"/>
          <p:cNvSpPr txBox="1"/>
          <p:nvPr>
            <p:ph type="sldNum" sz="quarter" idx="2"/>
          </p:nvPr>
        </p:nvSpPr>
        <p:spPr>
          <a:xfrm>
            <a:off x="8951341" y="8854469"/>
            <a:ext cx="368768" cy="371347"/>
          </a:xfrm>
          <a:prstGeom prst="rect">
            <a:avLst/>
          </a:prstGeom>
        </p:spPr>
        <p:txBody>
          <a:bodyPr/>
          <a:lstStyle>
            <a:lvl1pPr>
              <a:defRPr>
                <a:solidFill>
                  <a:srgbClr val="1C1C1C"/>
                </a:solidFill>
                <a:latin typeface="Sassoon Infant Rg"/>
                <a:ea typeface="Sassoon Infant Rg"/>
                <a:cs typeface="Sassoon Infant Rg"/>
                <a:sym typeface="Sassoon Infant Rg"/>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Relationship Id="rId16" Type="http://schemas.openxmlformats.org/officeDocument/2006/relationships/slideLayout" Target="../slideLayouts/slideLayout13.xml"/><Relationship Id="rId17"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 name="image.png" descr="image.png"/>
          <p:cNvPicPr>
            <a:picLocks noChangeAspect="1"/>
          </p:cNvPicPr>
          <p:nvPr/>
        </p:nvPicPr>
        <p:blipFill>
          <a:blip r:embed="rId3">
            <a:extLst/>
          </a:blip>
          <a:stretch>
            <a:fillRect/>
          </a:stretch>
        </p:blipFill>
        <p:spPr>
          <a:xfrm>
            <a:off x="-2" y="4587804"/>
            <a:ext cx="12562278" cy="487682"/>
          </a:xfrm>
          <a:prstGeom prst="rect">
            <a:avLst/>
          </a:prstGeom>
          <a:ln w="12700">
            <a:miter lim="400000"/>
          </a:ln>
        </p:spPr>
      </p:pic>
      <p:sp>
        <p:nvSpPr>
          <p:cNvPr id="3" name="Title Text"/>
          <p:cNvSpPr txBox="1"/>
          <p:nvPr>
            <p:ph type="title"/>
          </p:nvPr>
        </p:nvSpPr>
        <p:spPr>
          <a:xfrm>
            <a:off x="848923" y="1535287"/>
            <a:ext cx="11306955" cy="3070581"/>
          </a:xfrm>
          <a:prstGeom prst="rect">
            <a:avLst/>
          </a:prstGeom>
          <a:ln w="12700">
            <a:miter lim="400000"/>
          </a:ln>
          <a:extLst>
            <a:ext uri="{C572A759-6A51-4108-AA02-DFA0A04FC94B}">
              <ma14:wrappingTextBoxFlag xmlns:ma14="http://schemas.microsoft.com/office/mac/drawingml/2011/main" val="1"/>
            </a:ext>
          </a:extLst>
        </p:spPr>
        <p:txBody>
          <a:bodyPr lIns="54185" tIns="54185" rIns="54185" bIns="54185" anchor="b">
            <a:normAutofit fontScale="100000" lnSpcReduction="0"/>
          </a:bodyPr>
          <a:lstStyle/>
          <a:p>
            <a:pPr/>
            <a:r>
              <a:t>Title Text</a:t>
            </a:r>
          </a:p>
        </p:txBody>
      </p:sp>
      <p:sp>
        <p:nvSpPr>
          <p:cNvPr id="4" name="Body Level One…"/>
          <p:cNvSpPr txBox="1"/>
          <p:nvPr>
            <p:ph type="body" idx="1"/>
          </p:nvPr>
        </p:nvSpPr>
        <p:spPr>
          <a:xfrm>
            <a:off x="650238" y="2275838"/>
            <a:ext cx="11704324" cy="6436928"/>
          </a:xfrm>
          <a:prstGeom prst="rect">
            <a:avLst/>
          </a:prstGeom>
          <a:ln w="12700">
            <a:miter lim="400000"/>
          </a:ln>
          <a:extLst>
            <a:ext uri="{C572A759-6A51-4108-AA02-DFA0A04FC94B}">
              <ma14:wrappingTextBoxFlag xmlns:ma14="http://schemas.microsoft.com/office/mac/drawingml/2011/main" val="1"/>
            </a:ext>
          </a:extLst>
        </p:spPr>
        <p:txBody>
          <a:bodyPr lIns="65022" tIns="65022" rIns="65022" bIns="65022">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5" name="Slide Number"/>
          <p:cNvSpPr txBox="1"/>
          <p:nvPr>
            <p:ph type="sldNum" sz="quarter" idx="2"/>
          </p:nvPr>
        </p:nvSpPr>
        <p:spPr>
          <a:xfrm>
            <a:off x="8920385" y="8860819"/>
            <a:ext cx="399724" cy="358647"/>
          </a:xfrm>
          <a:prstGeom prst="rect">
            <a:avLst/>
          </a:prstGeom>
          <a:ln w="12700">
            <a:miter lim="400000"/>
          </a:ln>
        </p:spPr>
        <p:txBody>
          <a:bodyPr wrap="none" lIns="65022" tIns="65022" rIns="65022" bIns="65022" anchor="ctr">
            <a:spAutoFit/>
          </a:bodyPr>
          <a:lstStyle>
            <a:lvl1pPr algn="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Lst>
  <p:transition xmlns:p14="http://schemas.microsoft.com/office/powerpoint/2010/main" spd="med" advClick="1"/>
  <p:txStyles>
    <p:titleStyle>
      <a:lvl1pPr marL="0" marR="0" indent="0" algn="r" defTabSz="1300480" rtl="0" latinLnBrk="0">
        <a:lnSpc>
          <a:spcPct val="100000"/>
        </a:lnSpc>
        <a:spcBef>
          <a:spcPts val="0"/>
        </a:spcBef>
        <a:spcAft>
          <a:spcPts val="0"/>
        </a:spcAft>
        <a:buClrTx/>
        <a:buSzTx/>
        <a:buFontTx/>
        <a:buNone/>
        <a:tabLst/>
        <a:defRPr b="0" baseline="0" cap="none" i="0" spc="0" strike="noStrike" sz="6200" u="none">
          <a:solidFill>
            <a:srgbClr val="000000"/>
          </a:solidFill>
          <a:uFillTx/>
          <a:latin typeface="Times Roman"/>
          <a:ea typeface="Times Roman"/>
          <a:cs typeface="Times Roman"/>
          <a:sym typeface="Times Roman"/>
        </a:defRPr>
      </a:lvl1pPr>
      <a:lvl2pPr marL="0" marR="0" indent="0" algn="r" defTabSz="1300480" rtl="0" latinLnBrk="0">
        <a:lnSpc>
          <a:spcPct val="100000"/>
        </a:lnSpc>
        <a:spcBef>
          <a:spcPts val="0"/>
        </a:spcBef>
        <a:spcAft>
          <a:spcPts val="0"/>
        </a:spcAft>
        <a:buClrTx/>
        <a:buSzTx/>
        <a:buFontTx/>
        <a:buNone/>
        <a:tabLst/>
        <a:defRPr b="0" baseline="0" cap="none" i="0" spc="0" strike="noStrike" sz="6200" u="none">
          <a:solidFill>
            <a:srgbClr val="000000"/>
          </a:solidFill>
          <a:uFillTx/>
          <a:latin typeface="Times Roman"/>
          <a:ea typeface="Times Roman"/>
          <a:cs typeface="Times Roman"/>
          <a:sym typeface="Times Roman"/>
        </a:defRPr>
      </a:lvl2pPr>
      <a:lvl3pPr marL="0" marR="0" indent="0" algn="r" defTabSz="1300480" rtl="0" latinLnBrk="0">
        <a:lnSpc>
          <a:spcPct val="100000"/>
        </a:lnSpc>
        <a:spcBef>
          <a:spcPts val="0"/>
        </a:spcBef>
        <a:spcAft>
          <a:spcPts val="0"/>
        </a:spcAft>
        <a:buClrTx/>
        <a:buSzTx/>
        <a:buFontTx/>
        <a:buNone/>
        <a:tabLst/>
        <a:defRPr b="0" baseline="0" cap="none" i="0" spc="0" strike="noStrike" sz="6200" u="none">
          <a:solidFill>
            <a:srgbClr val="000000"/>
          </a:solidFill>
          <a:uFillTx/>
          <a:latin typeface="Times Roman"/>
          <a:ea typeface="Times Roman"/>
          <a:cs typeface="Times Roman"/>
          <a:sym typeface="Times Roman"/>
        </a:defRPr>
      </a:lvl3pPr>
      <a:lvl4pPr marL="0" marR="0" indent="0" algn="r" defTabSz="1300480" rtl="0" latinLnBrk="0">
        <a:lnSpc>
          <a:spcPct val="100000"/>
        </a:lnSpc>
        <a:spcBef>
          <a:spcPts val="0"/>
        </a:spcBef>
        <a:spcAft>
          <a:spcPts val="0"/>
        </a:spcAft>
        <a:buClrTx/>
        <a:buSzTx/>
        <a:buFontTx/>
        <a:buNone/>
        <a:tabLst/>
        <a:defRPr b="0" baseline="0" cap="none" i="0" spc="0" strike="noStrike" sz="6200" u="none">
          <a:solidFill>
            <a:srgbClr val="000000"/>
          </a:solidFill>
          <a:uFillTx/>
          <a:latin typeface="Times Roman"/>
          <a:ea typeface="Times Roman"/>
          <a:cs typeface="Times Roman"/>
          <a:sym typeface="Times Roman"/>
        </a:defRPr>
      </a:lvl4pPr>
      <a:lvl5pPr marL="0" marR="0" indent="0" algn="r" defTabSz="1300480" rtl="0" latinLnBrk="0">
        <a:lnSpc>
          <a:spcPct val="100000"/>
        </a:lnSpc>
        <a:spcBef>
          <a:spcPts val="0"/>
        </a:spcBef>
        <a:spcAft>
          <a:spcPts val="0"/>
        </a:spcAft>
        <a:buClrTx/>
        <a:buSzTx/>
        <a:buFontTx/>
        <a:buNone/>
        <a:tabLst/>
        <a:defRPr b="0" baseline="0" cap="none" i="0" spc="0" strike="noStrike" sz="6200" u="none">
          <a:solidFill>
            <a:srgbClr val="000000"/>
          </a:solidFill>
          <a:uFillTx/>
          <a:latin typeface="Times Roman"/>
          <a:ea typeface="Times Roman"/>
          <a:cs typeface="Times Roman"/>
          <a:sym typeface="Times Roman"/>
        </a:defRPr>
      </a:lvl5pPr>
      <a:lvl6pPr marL="0" marR="0" indent="0" algn="r" defTabSz="1300480" rtl="0" latinLnBrk="0">
        <a:lnSpc>
          <a:spcPct val="100000"/>
        </a:lnSpc>
        <a:spcBef>
          <a:spcPts val="0"/>
        </a:spcBef>
        <a:spcAft>
          <a:spcPts val="0"/>
        </a:spcAft>
        <a:buClrTx/>
        <a:buSzTx/>
        <a:buFontTx/>
        <a:buNone/>
        <a:tabLst/>
        <a:defRPr b="0" baseline="0" cap="none" i="0" spc="0" strike="noStrike" sz="6200" u="none">
          <a:solidFill>
            <a:srgbClr val="000000"/>
          </a:solidFill>
          <a:uFillTx/>
          <a:latin typeface="Times Roman"/>
          <a:ea typeface="Times Roman"/>
          <a:cs typeface="Times Roman"/>
          <a:sym typeface="Times Roman"/>
        </a:defRPr>
      </a:lvl6pPr>
      <a:lvl7pPr marL="0" marR="0" indent="0" algn="r" defTabSz="1300480" rtl="0" latinLnBrk="0">
        <a:lnSpc>
          <a:spcPct val="100000"/>
        </a:lnSpc>
        <a:spcBef>
          <a:spcPts val="0"/>
        </a:spcBef>
        <a:spcAft>
          <a:spcPts val="0"/>
        </a:spcAft>
        <a:buClrTx/>
        <a:buSzTx/>
        <a:buFontTx/>
        <a:buNone/>
        <a:tabLst/>
        <a:defRPr b="0" baseline="0" cap="none" i="0" spc="0" strike="noStrike" sz="6200" u="none">
          <a:solidFill>
            <a:srgbClr val="000000"/>
          </a:solidFill>
          <a:uFillTx/>
          <a:latin typeface="Times Roman"/>
          <a:ea typeface="Times Roman"/>
          <a:cs typeface="Times Roman"/>
          <a:sym typeface="Times Roman"/>
        </a:defRPr>
      </a:lvl7pPr>
      <a:lvl8pPr marL="0" marR="0" indent="0" algn="r" defTabSz="1300480" rtl="0" latinLnBrk="0">
        <a:lnSpc>
          <a:spcPct val="100000"/>
        </a:lnSpc>
        <a:spcBef>
          <a:spcPts val="0"/>
        </a:spcBef>
        <a:spcAft>
          <a:spcPts val="0"/>
        </a:spcAft>
        <a:buClrTx/>
        <a:buSzTx/>
        <a:buFontTx/>
        <a:buNone/>
        <a:tabLst/>
        <a:defRPr b="0" baseline="0" cap="none" i="0" spc="0" strike="noStrike" sz="6200" u="none">
          <a:solidFill>
            <a:srgbClr val="000000"/>
          </a:solidFill>
          <a:uFillTx/>
          <a:latin typeface="Times Roman"/>
          <a:ea typeface="Times Roman"/>
          <a:cs typeface="Times Roman"/>
          <a:sym typeface="Times Roman"/>
        </a:defRPr>
      </a:lvl8pPr>
      <a:lvl9pPr marL="0" marR="0" indent="0" algn="r" defTabSz="1300480" rtl="0" latinLnBrk="0">
        <a:lnSpc>
          <a:spcPct val="100000"/>
        </a:lnSpc>
        <a:spcBef>
          <a:spcPts val="0"/>
        </a:spcBef>
        <a:spcAft>
          <a:spcPts val="0"/>
        </a:spcAft>
        <a:buClrTx/>
        <a:buSzTx/>
        <a:buFontTx/>
        <a:buNone/>
        <a:tabLst/>
        <a:defRPr b="0" baseline="0" cap="none" i="0" spc="0" strike="noStrike" sz="6200" u="none">
          <a:solidFill>
            <a:srgbClr val="000000"/>
          </a:solidFill>
          <a:uFillTx/>
          <a:latin typeface="Times Roman"/>
          <a:ea typeface="Times Roman"/>
          <a:cs typeface="Times Roman"/>
          <a:sym typeface="Times Roman"/>
        </a:defRPr>
      </a:lvl9pPr>
    </p:titleStyle>
    <p:bodyStyle>
      <a:lvl1pPr marL="0" marR="0" indent="0" algn="r" defTabSz="1300480" rtl="0" latinLnBrk="0">
        <a:lnSpc>
          <a:spcPct val="100000"/>
        </a:lnSpc>
        <a:spcBef>
          <a:spcPts val="0"/>
        </a:spcBef>
        <a:spcAft>
          <a:spcPts val="0"/>
        </a:spcAft>
        <a:buClrTx/>
        <a:buSzTx/>
        <a:buFontTx/>
        <a:buNone/>
        <a:tabLst/>
        <a:defRPr b="0" baseline="0" cap="none" i="1" spc="0" strike="noStrike" sz="3400" u="none">
          <a:solidFill>
            <a:srgbClr val="000000"/>
          </a:solidFill>
          <a:uFillTx/>
          <a:latin typeface="Times Roman"/>
          <a:ea typeface="Times Roman"/>
          <a:cs typeface="Times Roman"/>
          <a:sym typeface="Times Roman"/>
        </a:defRPr>
      </a:lvl1pPr>
      <a:lvl2pPr marL="0" marR="0" indent="0" algn="r" defTabSz="1300480" rtl="0" latinLnBrk="0">
        <a:lnSpc>
          <a:spcPct val="100000"/>
        </a:lnSpc>
        <a:spcBef>
          <a:spcPts val="0"/>
        </a:spcBef>
        <a:spcAft>
          <a:spcPts val="0"/>
        </a:spcAft>
        <a:buClrTx/>
        <a:buSzTx/>
        <a:buFontTx/>
        <a:buNone/>
        <a:tabLst/>
        <a:defRPr b="0" baseline="0" cap="none" i="1" spc="0" strike="noStrike" sz="3400" u="none">
          <a:solidFill>
            <a:srgbClr val="000000"/>
          </a:solidFill>
          <a:uFillTx/>
          <a:latin typeface="Times Roman"/>
          <a:ea typeface="Times Roman"/>
          <a:cs typeface="Times Roman"/>
          <a:sym typeface="Times Roman"/>
        </a:defRPr>
      </a:lvl2pPr>
      <a:lvl3pPr marL="0" marR="0" indent="0" algn="r" defTabSz="1300480" rtl="0" latinLnBrk="0">
        <a:lnSpc>
          <a:spcPct val="100000"/>
        </a:lnSpc>
        <a:spcBef>
          <a:spcPts val="0"/>
        </a:spcBef>
        <a:spcAft>
          <a:spcPts val="0"/>
        </a:spcAft>
        <a:buClrTx/>
        <a:buSzTx/>
        <a:buFontTx/>
        <a:buNone/>
        <a:tabLst/>
        <a:defRPr b="0" baseline="0" cap="none" i="1" spc="0" strike="noStrike" sz="3400" u="none">
          <a:solidFill>
            <a:srgbClr val="000000"/>
          </a:solidFill>
          <a:uFillTx/>
          <a:latin typeface="Times Roman"/>
          <a:ea typeface="Times Roman"/>
          <a:cs typeface="Times Roman"/>
          <a:sym typeface="Times Roman"/>
        </a:defRPr>
      </a:lvl3pPr>
      <a:lvl4pPr marL="0" marR="0" indent="0" algn="r" defTabSz="1300480" rtl="0" latinLnBrk="0">
        <a:lnSpc>
          <a:spcPct val="100000"/>
        </a:lnSpc>
        <a:spcBef>
          <a:spcPts val="0"/>
        </a:spcBef>
        <a:spcAft>
          <a:spcPts val="0"/>
        </a:spcAft>
        <a:buClrTx/>
        <a:buSzTx/>
        <a:buFontTx/>
        <a:buNone/>
        <a:tabLst/>
        <a:defRPr b="0" baseline="0" cap="none" i="1" spc="0" strike="noStrike" sz="3400" u="none">
          <a:solidFill>
            <a:srgbClr val="000000"/>
          </a:solidFill>
          <a:uFillTx/>
          <a:latin typeface="Times Roman"/>
          <a:ea typeface="Times Roman"/>
          <a:cs typeface="Times Roman"/>
          <a:sym typeface="Times Roman"/>
        </a:defRPr>
      </a:lvl4pPr>
      <a:lvl5pPr marL="0" marR="0" indent="0" algn="r" defTabSz="1300480" rtl="0" latinLnBrk="0">
        <a:lnSpc>
          <a:spcPct val="100000"/>
        </a:lnSpc>
        <a:spcBef>
          <a:spcPts val="0"/>
        </a:spcBef>
        <a:spcAft>
          <a:spcPts val="0"/>
        </a:spcAft>
        <a:buClrTx/>
        <a:buSzTx/>
        <a:buFontTx/>
        <a:buNone/>
        <a:tabLst/>
        <a:defRPr b="0" baseline="0" cap="none" i="1" spc="0" strike="noStrike" sz="3400" u="none">
          <a:solidFill>
            <a:srgbClr val="000000"/>
          </a:solidFill>
          <a:uFillTx/>
          <a:latin typeface="Times Roman"/>
          <a:ea typeface="Times Roman"/>
          <a:cs typeface="Times Roman"/>
          <a:sym typeface="Times Roman"/>
        </a:defRPr>
      </a:lvl5pPr>
      <a:lvl6pPr marL="0" marR="0" indent="0" algn="r" defTabSz="1300480" rtl="0" latinLnBrk="0">
        <a:lnSpc>
          <a:spcPct val="100000"/>
        </a:lnSpc>
        <a:spcBef>
          <a:spcPts val="0"/>
        </a:spcBef>
        <a:spcAft>
          <a:spcPts val="0"/>
        </a:spcAft>
        <a:buClrTx/>
        <a:buSzTx/>
        <a:buFontTx/>
        <a:buNone/>
        <a:tabLst/>
        <a:defRPr b="0" baseline="0" cap="none" i="1" spc="0" strike="noStrike" sz="3400" u="none">
          <a:solidFill>
            <a:srgbClr val="000000"/>
          </a:solidFill>
          <a:uFillTx/>
          <a:latin typeface="Times Roman"/>
          <a:ea typeface="Times Roman"/>
          <a:cs typeface="Times Roman"/>
          <a:sym typeface="Times Roman"/>
        </a:defRPr>
      </a:lvl6pPr>
      <a:lvl7pPr marL="0" marR="0" indent="0" algn="r" defTabSz="1300480" rtl="0" latinLnBrk="0">
        <a:lnSpc>
          <a:spcPct val="100000"/>
        </a:lnSpc>
        <a:spcBef>
          <a:spcPts val="0"/>
        </a:spcBef>
        <a:spcAft>
          <a:spcPts val="0"/>
        </a:spcAft>
        <a:buClrTx/>
        <a:buSzTx/>
        <a:buFontTx/>
        <a:buNone/>
        <a:tabLst/>
        <a:defRPr b="0" baseline="0" cap="none" i="1" spc="0" strike="noStrike" sz="3400" u="none">
          <a:solidFill>
            <a:srgbClr val="000000"/>
          </a:solidFill>
          <a:uFillTx/>
          <a:latin typeface="Times Roman"/>
          <a:ea typeface="Times Roman"/>
          <a:cs typeface="Times Roman"/>
          <a:sym typeface="Times Roman"/>
        </a:defRPr>
      </a:lvl7pPr>
      <a:lvl8pPr marL="0" marR="0" indent="0" algn="r" defTabSz="1300480" rtl="0" latinLnBrk="0">
        <a:lnSpc>
          <a:spcPct val="100000"/>
        </a:lnSpc>
        <a:spcBef>
          <a:spcPts val="0"/>
        </a:spcBef>
        <a:spcAft>
          <a:spcPts val="0"/>
        </a:spcAft>
        <a:buClrTx/>
        <a:buSzTx/>
        <a:buFontTx/>
        <a:buNone/>
        <a:tabLst/>
        <a:defRPr b="0" baseline="0" cap="none" i="1" spc="0" strike="noStrike" sz="3400" u="none">
          <a:solidFill>
            <a:srgbClr val="000000"/>
          </a:solidFill>
          <a:uFillTx/>
          <a:latin typeface="Times Roman"/>
          <a:ea typeface="Times Roman"/>
          <a:cs typeface="Times Roman"/>
          <a:sym typeface="Times Roman"/>
        </a:defRPr>
      </a:lvl8pPr>
      <a:lvl9pPr marL="0" marR="0" indent="0" algn="r" defTabSz="1300480" rtl="0" latinLnBrk="0">
        <a:lnSpc>
          <a:spcPct val="100000"/>
        </a:lnSpc>
        <a:spcBef>
          <a:spcPts val="0"/>
        </a:spcBef>
        <a:spcAft>
          <a:spcPts val="0"/>
        </a:spcAft>
        <a:buClrTx/>
        <a:buSzTx/>
        <a:buFontTx/>
        <a:buNone/>
        <a:tabLst/>
        <a:defRPr b="0" baseline="0" cap="none" i="1" spc="0" strike="noStrike" sz="3400" u="none">
          <a:solidFill>
            <a:srgbClr val="000000"/>
          </a:solidFill>
          <a:uFillTx/>
          <a:latin typeface="Times Roman"/>
          <a:ea typeface="Times Roman"/>
          <a:cs typeface="Times Roman"/>
          <a:sym typeface="Times Roman"/>
        </a:defRPr>
      </a:lvl9pPr>
    </p:bodyStyle>
    <p:otherStyle>
      <a:lvl1pPr marL="0" marR="0" indent="0" algn="r" defTabSz="130048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Lucida Grande"/>
        </a:defRPr>
      </a:lvl1pPr>
      <a:lvl2pPr marL="0" marR="0" indent="0" algn="r" defTabSz="130048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Lucida Grande"/>
        </a:defRPr>
      </a:lvl2pPr>
      <a:lvl3pPr marL="0" marR="0" indent="0" algn="r" defTabSz="130048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Lucida Grande"/>
        </a:defRPr>
      </a:lvl3pPr>
      <a:lvl4pPr marL="0" marR="0" indent="0" algn="r" defTabSz="130048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Lucida Grande"/>
        </a:defRPr>
      </a:lvl4pPr>
      <a:lvl5pPr marL="0" marR="0" indent="0" algn="r" defTabSz="130048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Lucida Grande"/>
        </a:defRPr>
      </a:lvl5pPr>
      <a:lvl6pPr marL="0" marR="0" indent="0" algn="r" defTabSz="130048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Lucida Grande"/>
        </a:defRPr>
      </a:lvl6pPr>
      <a:lvl7pPr marL="0" marR="0" indent="0" algn="r" defTabSz="130048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Lucida Grande"/>
        </a:defRPr>
      </a:lvl7pPr>
      <a:lvl8pPr marL="0" marR="0" indent="0" algn="r" defTabSz="130048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Lucida Grande"/>
        </a:defRPr>
      </a:lvl8pPr>
      <a:lvl9pPr marL="0" marR="0" indent="0" algn="r" defTabSz="1300480"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Lucida Grande"/>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 Id="rId3" Type="http://schemas.openxmlformats.org/officeDocument/2006/relationships/image" Target="../media/image1.tif"/></Relationships>

</file>

<file path=ppt/slides/_rels/slide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jaguarstones.com" TargetMode="External"/></Relationships>

</file>

<file path=ppt/slides/_rels/slide3.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www.jaguarstones.com" TargetMode="External"/><Relationship Id="rId3" Type="http://schemas.openxmlformats.org/officeDocument/2006/relationships/image" Target="../media/image5.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 Id="rId3" Type="http://schemas.openxmlformats.org/officeDocument/2006/relationships/hyperlink" Target="http://www.jaguarstones.com" TargetMode="External"/></Relationships>

</file>

<file path=ppt/slides/_rels/slide5.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png"/><Relationship Id="rId3" Type="http://schemas.openxmlformats.org/officeDocument/2006/relationships/hyperlink" Target="http://www.jaguarstones.com" TargetMode="External"/></Relationships>

</file>

<file path=ppt/slides/_rels/slide6.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png"/><Relationship Id="rId3" Type="http://schemas.openxmlformats.org/officeDocument/2006/relationships/hyperlink" Target="http://www.jaguarstones.com" TargetMode="External"/></Relationships>

</file>

<file path=ppt/slides/_rels/slide7.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9.png"/><Relationship Id="rId3" Type="http://schemas.openxmlformats.org/officeDocument/2006/relationships/hyperlink" Target="http://www.jaguarstones.com" TargetMode="External"/></Relationships>

</file>

<file path=ppt/slides/_rels/slide8.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www.jaguarstones.com" TargetMode="External"/><Relationship Id="rId3" Type="http://schemas.openxmlformats.org/officeDocument/2006/relationships/image" Target="../media/image10.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1.png"/><Relationship Id="rId3" Type="http://schemas.openxmlformats.org/officeDocument/2006/relationships/hyperlink" Target="http://www.jaguarstones.com" TargetMode="External"/></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tif"/><Relationship Id="rId3" Type="http://schemas.openxmlformats.org/officeDocument/2006/relationships/hyperlink" Target="http://www.jaguarstones.com" TargetMode="External"/></Relationships>

</file>

<file path=ppt/slides/_rels/slide11.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2.png"/><Relationship Id="rId3" Type="http://schemas.openxmlformats.org/officeDocument/2006/relationships/hyperlink" Target="http://www.jaguarstones.com" TargetMode="External"/></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3.png"/><Relationship Id="rId3" Type="http://schemas.openxmlformats.org/officeDocument/2006/relationships/hyperlink" Target="http://www.jaguarstones.com" TargetMode="External"/></Relationships>

</file>

<file path=ppt/slides/_rels/slide13.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4.png"/><Relationship Id="rId3" Type="http://schemas.openxmlformats.org/officeDocument/2006/relationships/hyperlink" Target="http://www.jaguarstones.com" TargetMode="External"/></Relationships>

</file>

<file path=ppt/slides/_rels/slide14.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www.jaguarstones.com" TargetMode="External"/></Relationships>

</file>

<file path=ppt/slides/_rels/slide15.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5.png"/><Relationship Id="rId3" Type="http://schemas.openxmlformats.org/officeDocument/2006/relationships/hyperlink" Target="http://www.jaguarstones.com" TargetMode="External"/></Relationships>

</file>

<file path=ppt/slides/_rels/slide16.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6.png"/><Relationship Id="rId3" Type="http://schemas.openxmlformats.org/officeDocument/2006/relationships/hyperlink" Target="http://www.jaguarstones.com" TargetMode="External"/></Relationships>

</file>

<file path=ppt/slides/_rels/slide17.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www.jaguarstones.com" TargetMode="External"/><Relationship Id="rId3" Type="http://schemas.openxmlformats.org/officeDocument/2006/relationships/image" Target="../media/image17.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8.png"/><Relationship Id="rId3" Type="http://schemas.openxmlformats.org/officeDocument/2006/relationships/hyperlink" Target="http://www.jaguarstones.com" TargetMode="External"/></Relationships>

</file>

<file path=ppt/slides/_rels/slide19.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9.png"/><Relationship Id="rId3" Type="http://schemas.openxmlformats.org/officeDocument/2006/relationships/hyperlink" Target="http://www.jaguarstones.com" TargetMode="External"/></Relationships>

</file>

<file path=ppt/slides/_rels/slide20.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20.png"/><Relationship Id="rId3" Type="http://schemas.openxmlformats.org/officeDocument/2006/relationships/hyperlink" Target="http://www.jaguarstones.com" TargetMode="External"/></Relationships>

</file>

<file path=ppt/slides/_rels/slide21.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www.jaguarstones.com" TargetMode="External"/></Relationships>

</file>

<file path=ppt/slides/_rels/slide2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www.jaguarstones.com" TargetMode="External"/></Relationships>

</file>

<file path=ppt/slides/_rels/slide23.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jpeg"/><Relationship Id="rId3" Type="http://schemas.openxmlformats.org/officeDocument/2006/relationships/hyperlink" Target="http://www.jaguarstones.com" TargetMode="Externa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pic>
        <p:nvPicPr>
          <p:cNvPr id="142" name="Witz Monster.jpg" descr="Witz Monster.jpg"/>
          <p:cNvPicPr>
            <a:picLocks noChangeAspect="1"/>
          </p:cNvPicPr>
          <p:nvPr/>
        </p:nvPicPr>
        <p:blipFill>
          <a:blip r:embed="rId2">
            <a:extLst/>
          </a:blip>
          <a:stretch>
            <a:fillRect/>
          </a:stretch>
        </p:blipFill>
        <p:spPr>
          <a:xfrm>
            <a:off x="-2" y="-2"/>
            <a:ext cx="13004803" cy="9753602"/>
          </a:xfrm>
          <a:prstGeom prst="rect">
            <a:avLst/>
          </a:prstGeom>
          <a:ln w="12700">
            <a:miter lim="400000"/>
          </a:ln>
          <a:effectLst>
            <a:outerShdw sx="100000" sy="100000" kx="0" ky="0" algn="b" rotWithShape="0" blurRad="139700" dist="69805" dir="5400000">
              <a:srgbClr val="000000"/>
            </a:outerShdw>
          </a:effectLst>
        </p:spPr>
      </p:pic>
      <p:sp>
        <p:nvSpPr>
          <p:cNvPr id="143" name="Maya gods"/>
          <p:cNvSpPr txBox="1"/>
          <p:nvPr>
            <p:ph type="ctrTitle"/>
          </p:nvPr>
        </p:nvSpPr>
        <p:spPr>
          <a:xfrm>
            <a:off x="55459" y="536503"/>
            <a:ext cx="12893882" cy="6060161"/>
          </a:xfrm>
          <a:prstGeom prst="rect">
            <a:avLst/>
          </a:prstGeom>
          <a:effectLst>
            <a:outerShdw sx="100000" sy="100000" kx="0" ky="0" algn="b" rotWithShape="0" blurRad="139700" dist="77144" dir="3362574">
              <a:srgbClr val="000000"/>
            </a:outerShdw>
          </a:effectLst>
        </p:spPr>
        <p:txBody>
          <a:bodyPr/>
          <a:lstStyle>
            <a:lvl1pPr algn="ctr">
              <a:lnSpc>
                <a:spcPct val="80000"/>
              </a:lnSpc>
              <a:defRPr b="1" cap="all" sz="14400">
                <a:solidFill>
                  <a:srgbClr val="FFFFFF"/>
                </a:solidFill>
                <a:latin typeface="Arial"/>
                <a:ea typeface="Arial"/>
                <a:cs typeface="Arial"/>
                <a:sym typeface="Arial"/>
              </a:defRPr>
            </a:lvl1pPr>
          </a:lstStyle>
          <a:p>
            <a:pPr/>
            <a:r>
              <a:t>Maya gods</a:t>
            </a:r>
          </a:p>
        </p:txBody>
      </p:sp>
      <p:pic>
        <p:nvPicPr>
          <p:cNvPr id="144" name="Jag stone logo.tiff" descr="Jag stone logo.tiff"/>
          <p:cNvPicPr>
            <a:picLocks noChangeAspect="1"/>
          </p:cNvPicPr>
          <p:nvPr/>
        </p:nvPicPr>
        <p:blipFill>
          <a:blip r:embed="rId3">
            <a:extLst/>
          </a:blip>
          <a:stretch>
            <a:fillRect/>
          </a:stretch>
        </p:blipFill>
        <p:spPr>
          <a:xfrm>
            <a:off x="10255818" y="7771161"/>
            <a:ext cx="2207117" cy="1765694"/>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46" name="Maya gods"/>
          <p:cNvSpPr txBox="1"/>
          <p:nvPr>
            <p:ph type="title"/>
          </p:nvPr>
        </p:nvSpPr>
        <p:spPr>
          <a:xfrm>
            <a:off x="433492" y="541866"/>
            <a:ext cx="12354563" cy="1300481"/>
          </a:xfrm>
          <a:prstGeom prst="rect">
            <a:avLst/>
          </a:prstGeom>
        </p:spPr>
        <p:txBody>
          <a:bodyPr/>
          <a:lstStyle>
            <a:lvl1pPr>
              <a:defRPr cap="all" sz="6000">
                <a:solidFill>
                  <a:srgbClr val="000000"/>
                </a:solidFill>
                <a:latin typeface="Trebuchet MS"/>
                <a:ea typeface="Trebuchet MS"/>
                <a:cs typeface="Trebuchet MS"/>
                <a:sym typeface="Trebuchet MS"/>
              </a:defRPr>
            </a:lvl1pPr>
          </a:lstStyle>
          <a:p>
            <a:pPr/>
            <a:r>
              <a:t>Maya gods</a:t>
            </a:r>
          </a:p>
        </p:txBody>
      </p:sp>
      <p:sp>
        <p:nvSpPr>
          <p:cNvPr id="147" name="The line-up of Maya gods evolved over time, but there were deities for all aspects of Maya life. Some gods were major, some were minor, but the gods associated with agriculture and with kingship were most important.…"/>
          <p:cNvSpPr txBox="1"/>
          <p:nvPr>
            <p:ph type="body" idx="1"/>
          </p:nvPr>
        </p:nvSpPr>
        <p:spPr>
          <a:xfrm>
            <a:off x="458892" y="2032563"/>
            <a:ext cx="11418714" cy="6892998"/>
          </a:xfrm>
          <a:prstGeom prst="rect">
            <a:avLst/>
          </a:prstGeom>
        </p:spPr>
        <p:txBody>
          <a:bodyPr/>
          <a:lstStyle/>
          <a:p>
            <a:pPr marL="0" indent="0">
              <a:buSzTx/>
              <a:buNone/>
              <a:defRPr b="0" sz="2400">
                <a:solidFill>
                  <a:srgbClr val="000000"/>
                </a:solidFill>
                <a:latin typeface="Trebuchet MS"/>
                <a:ea typeface="Trebuchet MS"/>
                <a:cs typeface="Trebuchet MS"/>
                <a:sym typeface="Trebuchet MS"/>
              </a:defRPr>
            </a:pPr>
            <a:r>
              <a:t>The line-up of Maya gods evolved over time, but there were deities for all aspects of Maya life. Some gods were major, some were minor, but the gods associated with agriculture and with kingship were most important.</a:t>
            </a:r>
          </a:p>
          <a:p>
            <a:pPr marL="0" indent="0">
              <a:buSzTx/>
              <a:buNone/>
              <a:defRPr b="0" sz="2400">
                <a:solidFill>
                  <a:srgbClr val="000000"/>
                </a:solidFill>
                <a:latin typeface="Trebuchet MS"/>
                <a:ea typeface="Trebuchet MS"/>
                <a:cs typeface="Trebuchet MS"/>
                <a:sym typeface="Trebuchet MS"/>
              </a:defRPr>
            </a:pPr>
            <a:r>
              <a:t>Maya gods were flexible in appearance and character: </a:t>
            </a:r>
          </a:p>
          <a:p>
            <a:pPr marL="228600" indent="-228600">
              <a:buClr>
                <a:srgbClr val="000000"/>
              </a:buClr>
              <a:buSzPct val="100000"/>
              <a:buChar char="•"/>
              <a:defRPr b="0" sz="2400">
                <a:solidFill>
                  <a:srgbClr val="000000"/>
                </a:solidFill>
                <a:latin typeface="Trebuchet MS"/>
                <a:ea typeface="Trebuchet MS"/>
                <a:cs typeface="Trebuchet MS"/>
                <a:sym typeface="Trebuchet MS"/>
              </a:defRPr>
            </a:pPr>
            <a:r>
              <a:t>they could be both good and bad, male and female, old and young and one being or multiple beings. </a:t>
            </a:r>
          </a:p>
          <a:p>
            <a:pPr marL="228600" indent="-228600">
              <a:buClr>
                <a:srgbClr val="000000"/>
              </a:buClr>
              <a:buSzPct val="100000"/>
              <a:buChar char="•"/>
              <a:defRPr b="0" sz="2400">
                <a:solidFill>
                  <a:srgbClr val="000000"/>
                </a:solidFill>
                <a:latin typeface="Trebuchet MS"/>
                <a:ea typeface="Trebuchet MS"/>
                <a:cs typeface="Trebuchet MS"/>
                <a:sym typeface="Trebuchet MS"/>
              </a:defRPr>
            </a:pPr>
            <a:r>
              <a:t>Some gods had both human and animal forms. </a:t>
            </a:r>
          </a:p>
          <a:p>
            <a:pPr marL="228600" indent="-228600">
              <a:buClr>
                <a:srgbClr val="000000"/>
              </a:buClr>
              <a:buSzPct val="100000"/>
              <a:buChar char="•"/>
              <a:defRPr b="0" sz="2400">
                <a:solidFill>
                  <a:srgbClr val="000000"/>
                </a:solidFill>
                <a:latin typeface="Trebuchet MS"/>
                <a:ea typeface="Trebuchet MS"/>
                <a:cs typeface="Trebuchet MS"/>
                <a:sym typeface="Trebuchet MS"/>
              </a:defRPr>
            </a:pPr>
            <a:r>
              <a:t>Some had human form but animal or plant characteristics - like spotted jaguar patches or reptilian scales on their skin, animal ears or even a head like a corncob. </a:t>
            </a:r>
          </a:p>
          <a:p>
            <a:pPr marL="228600" indent="-228600">
              <a:buClr>
                <a:srgbClr val="000000"/>
              </a:buClr>
              <a:buSzPct val="100000"/>
              <a:buChar char="•"/>
              <a:defRPr b="0" sz="2400">
                <a:solidFill>
                  <a:srgbClr val="000000"/>
                </a:solidFill>
                <a:latin typeface="Trebuchet MS"/>
                <a:ea typeface="Trebuchet MS"/>
                <a:cs typeface="Trebuchet MS"/>
                <a:sym typeface="Trebuchet MS"/>
              </a:defRPr>
            </a:pPr>
            <a:r>
              <a:t>The younger gods are often depicted with “god-markings” - glyphs that indicate brightness/shininess, or  darkness - on their bodies. </a:t>
            </a:r>
          </a:p>
          <a:p>
            <a:pPr marL="228600" indent="-228600">
              <a:buClr>
                <a:srgbClr val="000000"/>
              </a:buClr>
              <a:buSzPct val="100000"/>
              <a:buChar char="•"/>
              <a:defRPr b="0" sz="2400">
                <a:solidFill>
                  <a:srgbClr val="000000"/>
                </a:solidFill>
                <a:latin typeface="Trebuchet MS"/>
                <a:ea typeface="Trebuchet MS"/>
                <a:cs typeface="Trebuchet MS"/>
                <a:sym typeface="Trebuchet MS"/>
              </a:defRPr>
            </a:pPr>
            <a:r>
              <a:t>The aged gods often have “god eyes” large square or “goggle” eyes. </a:t>
            </a:r>
          </a:p>
        </p:txBody>
      </p:sp>
      <p:sp>
        <p:nvSpPr>
          <p:cNvPr id="148" name="© J&amp;P Voelkel www.jaguarstones.com"/>
          <p:cNvSpPr txBox="1"/>
          <p:nvPr/>
        </p:nvSpPr>
        <p:spPr>
          <a:xfrm>
            <a:off x="9909536" y="9369777"/>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2"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50" name="Itzamna…"/>
          <p:cNvSpPr txBox="1"/>
          <p:nvPr>
            <p:ph type="body" sz="quarter" idx="1"/>
          </p:nvPr>
        </p:nvSpPr>
        <p:spPr>
          <a:xfrm>
            <a:off x="614114" y="764539"/>
            <a:ext cx="11740448" cy="1518075"/>
          </a:xfrm>
          <a:prstGeom prst="rect">
            <a:avLst/>
          </a:prstGeom>
        </p:spPr>
        <p:txBody>
          <a:bodyPr/>
          <a:lstStyle/>
          <a:p>
            <a:pPr indent="39687" algn="l">
              <a:lnSpc>
                <a:spcPct val="80000"/>
              </a:lnSpc>
              <a:spcBef>
                <a:spcPts val="700"/>
              </a:spcBef>
              <a:defRPr b="1" cap="all" i="0" sz="6000">
                <a:latin typeface="Trebuchet MS"/>
                <a:ea typeface="Trebuchet MS"/>
                <a:cs typeface="Trebuchet MS"/>
                <a:sym typeface="Trebuchet MS"/>
              </a:defRPr>
            </a:pPr>
            <a:r>
              <a:t>Itzamna </a:t>
            </a:r>
            <a:endParaRPr sz="2400"/>
          </a:p>
          <a:p>
            <a:pPr indent="39687" algn="l">
              <a:lnSpc>
                <a:spcPct val="80000"/>
              </a:lnSpc>
              <a:spcBef>
                <a:spcPts val="700"/>
              </a:spcBef>
              <a:defRPr b="1" cap="all" i="0">
                <a:latin typeface="Trebuchet MS"/>
                <a:ea typeface="Trebuchet MS"/>
                <a:cs typeface="Trebuchet MS"/>
                <a:sym typeface="Trebuchet MS"/>
              </a:defRPr>
            </a:pPr>
            <a:r>
              <a:t>LORD OF THE HEAVENS</a:t>
            </a:r>
          </a:p>
        </p:txBody>
      </p:sp>
      <p:sp>
        <p:nvSpPr>
          <p:cNvPr id="151" name="Itzamna is the supreme creator god and he rules over the heavens where he lives. He’s associated with wisdom, and he gave the Maya people the gifts of culture, writing, art, books, chronology, and the use of calendars.…"/>
          <p:cNvSpPr txBox="1"/>
          <p:nvPr/>
        </p:nvSpPr>
        <p:spPr>
          <a:xfrm>
            <a:off x="621452" y="2626708"/>
            <a:ext cx="6148170" cy="50419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Itzamna is the supreme creator god and he rules over the heavens where he lives. He’s associated with wisdom, and he gave the Maya people the gifts of culture, writing, art, books, chronology, and the use of calendars.</a:t>
            </a:r>
          </a:p>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With Ixchell, Itzamna fathered Pawahtuun. </a:t>
            </a:r>
          </a:p>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FEATURES: Usually portrayed as a toothless but sprightly old man with large “god eyes”, hooked nose, elaborate headdress and a distinguished bearing. He can also manifest as the Bird of Heaven.</a:t>
            </a:r>
          </a:p>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AKA: God D, Itzam Nah Yax Kokaj Mut</a:t>
            </a:r>
          </a:p>
        </p:txBody>
      </p:sp>
      <p:sp>
        <p:nvSpPr>
          <p:cNvPr id="152" name="Itzamna is shown here sitting on a throne made of the sun, moon and other celestial bodies."/>
          <p:cNvSpPr txBox="1"/>
          <p:nvPr/>
        </p:nvSpPr>
        <p:spPr>
          <a:xfrm>
            <a:off x="6440199" y="8215903"/>
            <a:ext cx="5888288" cy="587247"/>
          </a:xfrm>
          <a:prstGeom prst="rect">
            <a:avLst/>
          </a:prstGeom>
          <a:ln w="12700">
            <a:miter lim="400000"/>
          </a:ln>
          <a:extLst>
            <a:ext uri="{C572A759-6A51-4108-AA02-DFA0A04FC94B}">
              <ma14:wrappingTextBoxFlag xmlns:ma14="http://schemas.microsoft.com/office/mac/drawingml/2011/main" val="1"/>
            </a:ext>
          </a:extLst>
        </p:spPr>
        <p:txBody>
          <a:bodyPr lIns="65022" tIns="65022" rIns="65022" bIns="65022">
            <a:spAutoFit/>
          </a:bodyPr>
          <a:lstStyle>
            <a:lvl1pPr algn="ctr"/>
          </a:lstStyle>
          <a:p>
            <a:pPr/>
            <a:r>
              <a:t>Itzamna is shown here sitting on a throne made of the sun, moon and other celestial bodies.</a:t>
            </a:r>
          </a:p>
        </p:txBody>
      </p:sp>
      <p:sp>
        <p:nvSpPr>
          <p:cNvPr id="153"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2" invalidUrl="" action="" tgtFrame="" tooltip="" history="1" highlightClick="0" endSnd="0"/>
              </a:rPr>
              <a:t>www.jaguarstones.com</a:t>
            </a:r>
          </a:p>
        </p:txBody>
      </p:sp>
      <p:pic>
        <p:nvPicPr>
          <p:cNvPr id="154" name="Itzamna.png" descr="Itzamna.png"/>
          <p:cNvPicPr>
            <a:picLocks noChangeAspect="1"/>
          </p:cNvPicPr>
          <p:nvPr/>
        </p:nvPicPr>
        <p:blipFill>
          <a:blip r:embed="rId3">
            <a:extLst/>
          </a:blip>
          <a:stretch>
            <a:fillRect/>
          </a:stretch>
        </p:blipFill>
        <p:spPr>
          <a:xfrm>
            <a:off x="6195849" y="2710737"/>
            <a:ext cx="6610943" cy="5556356"/>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56" name="Ixchel (Lady Rainbow) is the goddess of midwives, medicine and weaving. Her dual personality is aligned to the phases of the moon. As the goddess of the old moon, she’s a formidable warrior and vents her anger on mortals with floods and rainstorms. As th"/>
          <p:cNvSpPr txBox="1"/>
          <p:nvPr/>
        </p:nvSpPr>
        <p:spPr>
          <a:xfrm>
            <a:off x="681566" y="2965659"/>
            <a:ext cx="7556601" cy="5588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Ixchel (Lady Rainbow) is the goddess of midwives, medicine and weaving. Her dual personality is aligned to the phases of the moon. As the goddess of the old moon, she’s a formidable warrior and vents her anger on mortals with floods and rainstorms. As the goddess of the new moon, she manifests as the beautiful young goddess Ix San Uh (see below).</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She is the mother of Pawahtuun.</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FEATURES: Portrayed as an aged woman with jaguar ears, serpent headdress, crossed bones on her skirt and claws on her feet and hands.</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AKA: Goddess O, Ix Chel, Chak Chel, Ix-Chebel-Yax, Ix Sak Uh</a:t>
            </a:r>
          </a:p>
        </p:txBody>
      </p:sp>
      <p:pic>
        <p:nvPicPr>
          <p:cNvPr id="157" name="Ix Chell.png" descr="Ix Chell.png"/>
          <p:cNvPicPr>
            <a:picLocks noChangeAspect="1"/>
          </p:cNvPicPr>
          <p:nvPr/>
        </p:nvPicPr>
        <p:blipFill>
          <a:blip r:embed="rId2">
            <a:extLst/>
          </a:blip>
          <a:stretch>
            <a:fillRect/>
          </a:stretch>
        </p:blipFill>
        <p:spPr>
          <a:xfrm>
            <a:off x="7368220" y="1233992"/>
            <a:ext cx="5982992" cy="7285616"/>
          </a:xfrm>
          <a:prstGeom prst="rect">
            <a:avLst/>
          </a:prstGeom>
          <a:ln w="12700">
            <a:miter lim="400000"/>
          </a:ln>
        </p:spPr>
      </p:pic>
      <p:sp>
        <p:nvSpPr>
          <p:cNvPr id="158" name="IXCHELL…"/>
          <p:cNvSpPr txBox="1"/>
          <p:nvPr>
            <p:ph type="title"/>
          </p:nvPr>
        </p:nvSpPr>
        <p:spPr>
          <a:xfrm>
            <a:off x="623992" y="593612"/>
            <a:ext cx="12354563" cy="1845636"/>
          </a:xfrm>
          <a:prstGeom prst="rect">
            <a:avLst/>
          </a:prstGeom>
        </p:spPr>
        <p:txBody>
          <a:bodyPr/>
          <a:lstStyle/>
          <a:p>
            <a:pPr indent="0">
              <a:defRPr sz="6000">
                <a:solidFill>
                  <a:srgbClr val="000000"/>
                </a:solidFill>
                <a:latin typeface="Trebuchet MS"/>
                <a:ea typeface="Trebuchet MS"/>
                <a:cs typeface="Trebuchet MS"/>
                <a:sym typeface="Trebuchet MS"/>
              </a:defRPr>
            </a:pPr>
            <a:r>
              <a:t>IXCHELL</a:t>
            </a:r>
            <a:endParaRPr sz="2400"/>
          </a:p>
          <a:p>
            <a:pPr indent="0">
              <a:defRPr sz="3400">
                <a:solidFill>
                  <a:srgbClr val="000000"/>
                </a:solidFill>
                <a:latin typeface="Trebuchet MS"/>
                <a:ea typeface="Trebuchet MS"/>
                <a:cs typeface="Trebuchet MS"/>
                <a:sym typeface="Trebuchet MS"/>
              </a:defRPr>
            </a:pPr>
            <a:r>
              <a:t>GODDESS OF THE OLD MOON</a:t>
            </a:r>
          </a:p>
        </p:txBody>
      </p:sp>
      <p:sp>
        <p:nvSpPr>
          <p:cNvPr id="159"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61" name="Ix Sak Uh…"/>
          <p:cNvSpPr txBox="1"/>
          <p:nvPr>
            <p:ph type="body" sz="quarter" idx="1"/>
          </p:nvPr>
        </p:nvSpPr>
        <p:spPr>
          <a:xfrm>
            <a:off x="650238" y="764538"/>
            <a:ext cx="11704323" cy="1953828"/>
          </a:xfrm>
          <a:prstGeom prst="rect">
            <a:avLst/>
          </a:prstGeom>
        </p:spPr>
        <p:txBody>
          <a:bodyPr/>
          <a:lstStyle/>
          <a:p>
            <a:pPr indent="39687">
              <a:lnSpc>
                <a:spcPct val="60000"/>
              </a:lnSpc>
              <a:spcBef>
                <a:spcPts val="1900"/>
              </a:spcBef>
              <a:defRPr b="1" i="0" sz="900">
                <a:solidFill>
                  <a:srgbClr val="FFFFFF"/>
                </a:solidFill>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cap="all" i="0" sz="6000">
                <a:latin typeface="Trebuchet MS"/>
                <a:ea typeface="Trebuchet MS"/>
                <a:cs typeface="Trebuchet MS"/>
                <a:sym typeface="Trebuchet MS"/>
              </a:defRPr>
            </a:pPr>
            <a:r>
              <a:t>Ix Sak Uh</a:t>
            </a:r>
          </a:p>
          <a:p>
            <a:pPr indent="39687" algn="l">
              <a:defRPr b="1" cap="all" i="0" sz="3600">
                <a:latin typeface="Trebuchet MS"/>
                <a:ea typeface="Trebuchet MS"/>
                <a:cs typeface="Trebuchet MS"/>
                <a:sym typeface="Trebuchet MS"/>
              </a:defRPr>
            </a:pPr>
            <a:r>
              <a:t>GODDESS OF THE NEW Moon</a:t>
            </a:r>
          </a:p>
        </p:txBody>
      </p:sp>
      <p:sp>
        <p:nvSpPr>
          <p:cNvPr id="162" name="Ix Sak Uh (White Lady) is the goddess of marriage, fertility and growth (both human &amp; vegetation). As the goddess of the new moon she is a beautiful young woman, closely linked with the handsome Hun Ixim, the Maize God. But when the moon grows old, so do"/>
          <p:cNvSpPr txBox="1"/>
          <p:nvPr/>
        </p:nvSpPr>
        <p:spPr>
          <a:xfrm>
            <a:off x="681566" y="3194259"/>
            <a:ext cx="6693183" cy="4572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Ix Sak Uh (White Lady) is the goddess of marriage, fertility and growth (both human &amp; vegetation). As the goddess of the new moon she is a beautiful young woman, closely linked with the handsome Hun Ixim, the Maize God. But when the moon grows old, so does she and she becomes the angry old goddess Ixchel.</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FEATURES: She’s often shown with a netted jade skirt, holding her trickster pet rabbit (the moon rabbit), and framed by the crescent of the waxing moon. </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AKA: Goddess I, Ixchel, Chak Chel</a:t>
            </a:r>
          </a:p>
        </p:txBody>
      </p:sp>
      <p:pic>
        <p:nvPicPr>
          <p:cNvPr id="163" name="Moon goddess.png" descr="Moon goddess.png"/>
          <p:cNvPicPr>
            <a:picLocks noChangeAspect="1"/>
          </p:cNvPicPr>
          <p:nvPr/>
        </p:nvPicPr>
        <p:blipFill>
          <a:blip r:embed="rId2">
            <a:extLst/>
          </a:blip>
          <a:stretch>
            <a:fillRect/>
          </a:stretch>
        </p:blipFill>
        <p:spPr>
          <a:xfrm>
            <a:off x="7609857" y="292100"/>
            <a:ext cx="5032597" cy="8725911"/>
          </a:xfrm>
          <a:prstGeom prst="rect">
            <a:avLst/>
          </a:prstGeom>
          <a:ln w="12700">
            <a:miter lim="400000"/>
          </a:ln>
        </p:spPr>
      </p:pic>
      <p:sp>
        <p:nvSpPr>
          <p:cNvPr id="164"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pic>
        <p:nvPicPr>
          <p:cNvPr id="166" name="Chak.png" descr="Chak.png"/>
          <p:cNvPicPr>
            <a:picLocks noChangeAspect="1"/>
          </p:cNvPicPr>
          <p:nvPr/>
        </p:nvPicPr>
        <p:blipFill>
          <a:blip r:embed="rId2">
            <a:extLst/>
          </a:blip>
          <a:srcRect l="0" t="1724" r="25172" b="0"/>
          <a:stretch>
            <a:fillRect/>
          </a:stretch>
        </p:blipFill>
        <p:spPr>
          <a:xfrm>
            <a:off x="7081138" y="246260"/>
            <a:ext cx="6174443" cy="9261238"/>
          </a:xfrm>
          <a:prstGeom prst="rect">
            <a:avLst/>
          </a:prstGeom>
          <a:ln w="12700">
            <a:miter lim="400000"/>
          </a:ln>
        </p:spPr>
      </p:pic>
      <p:sp>
        <p:nvSpPr>
          <p:cNvPr id="167" name="ChaHk…"/>
          <p:cNvSpPr txBox="1"/>
          <p:nvPr>
            <p:ph type="body" sz="quarter" idx="1"/>
          </p:nvPr>
        </p:nvSpPr>
        <p:spPr>
          <a:xfrm>
            <a:off x="802638" y="764538"/>
            <a:ext cx="11704323" cy="2017328"/>
          </a:xfrm>
          <a:prstGeom prst="rect">
            <a:avLst/>
          </a:prstGeom>
        </p:spPr>
        <p:txBody>
          <a:bodyPr/>
          <a:lstStyle/>
          <a:p>
            <a:pPr indent="39687">
              <a:lnSpc>
                <a:spcPct val="60000"/>
              </a:lnSpc>
              <a:spcBef>
                <a:spcPts val="1900"/>
              </a:spcBef>
              <a:defRPr b="1" i="0" sz="900">
                <a:solidFill>
                  <a:srgbClr val="FFFFFF"/>
                </a:solidFill>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cap="all" i="0" sz="6000">
                <a:latin typeface="Trebuchet MS"/>
                <a:ea typeface="Trebuchet MS"/>
                <a:cs typeface="Trebuchet MS"/>
                <a:sym typeface="Trebuchet MS"/>
              </a:defRPr>
            </a:pPr>
            <a:r>
              <a:t>ChaHk</a:t>
            </a:r>
          </a:p>
          <a:p>
            <a:pPr indent="39687" algn="l">
              <a:defRPr b="1" cap="all" i="0" sz="3600">
                <a:latin typeface="Trebuchet MS"/>
                <a:ea typeface="Trebuchet MS"/>
                <a:cs typeface="Trebuchet MS"/>
                <a:sym typeface="Trebuchet MS"/>
              </a:defRPr>
            </a:pPr>
            <a:r>
              <a:t>THE RAIN GOD</a:t>
            </a:r>
          </a:p>
        </p:txBody>
      </p:sp>
      <p:sp>
        <p:nvSpPr>
          <p:cNvPr id="168" name="God of lightening, storms and warfare, Chahk was one of the oldest and most revered of the ancient Maya deities. Just as the Norse god Thor carries Mjolnir, his enchanted hammer, so Chahk wields the god K’awiil as his fiery lightning axe. With this axe, "/>
          <p:cNvSpPr txBox="1"/>
          <p:nvPr/>
        </p:nvSpPr>
        <p:spPr>
          <a:xfrm>
            <a:off x="937541" y="2773183"/>
            <a:ext cx="6316280" cy="54356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God of lightening, storms and warfare, Chahk was one of the oldest and most revered of the ancient Maya deities. Just as the Norse god Thor carries Mjolnir, his enchanted hammer, so Chahk wields the god K’awiil as his fiery lightning axe. With this axe, Chahk strikes the clouds and produces thunder and rain.</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Chahk is both one god and four gods (east, west, north and south).</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FEATURES: Chahk has reptilian skin, a protruding upper lip and tendrils curling from his mouth. He wears a shell over his ear.</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AKA: God B, Chac, Chac-Xib-Chac, Chaak</a:t>
            </a:r>
          </a:p>
        </p:txBody>
      </p:sp>
      <p:sp>
        <p:nvSpPr>
          <p:cNvPr id="169"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71" name="K’awiil…"/>
          <p:cNvSpPr txBox="1"/>
          <p:nvPr>
            <p:ph type="body" sz="quarter" idx="1"/>
          </p:nvPr>
        </p:nvSpPr>
        <p:spPr>
          <a:xfrm>
            <a:off x="650238" y="764538"/>
            <a:ext cx="11704323" cy="1890328"/>
          </a:xfrm>
          <a:prstGeom prst="rect">
            <a:avLst/>
          </a:prstGeom>
        </p:spPr>
        <p:txBody>
          <a:bodyPr/>
          <a:lstStyle/>
          <a:p>
            <a:pPr indent="39687">
              <a:lnSpc>
                <a:spcPct val="60000"/>
              </a:lnSpc>
              <a:spcBef>
                <a:spcPts val="1900"/>
              </a:spcBef>
              <a:defRPr b="1" i="0" sz="900">
                <a:solidFill>
                  <a:srgbClr val="FFFFFF"/>
                </a:solidFill>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cap="all" i="0" sz="6000">
                <a:latin typeface="Trebuchet MS"/>
                <a:ea typeface="Trebuchet MS"/>
                <a:cs typeface="Trebuchet MS"/>
                <a:sym typeface="Trebuchet MS"/>
              </a:defRPr>
            </a:pPr>
            <a:r>
              <a:t>K’awiil</a:t>
            </a:r>
            <a:endParaRPr sz="5000">
              <a:solidFill>
                <a:srgbClr val="FFFFFF"/>
              </a:solidFill>
            </a:endParaRPr>
          </a:p>
          <a:p>
            <a:pPr algn="l">
              <a:defRPr b="1" cap="all" i="0" sz="3600">
                <a:latin typeface="Trebuchet MS"/>
                <a:ea typeface="Trebuchet MS"/>
                <a:cs typeface="Trebuchet MS"/>
                <a:sym typeface="Trebuchet MS"/>
              </a:defRPr>
            </a:pPr>
            <a:r>
              <a:t>THE GOD OF KINGSHIP</a:t>
            </a:r>
          </a:p>
        </p:txBody>
      </p:sp>
      <p:sp>
        <p:nvSpPr>
          <p:cNvPr id="172" name="K’awiil is the principal god of the Maya royal line. In portrayals of power situations, kings are shown holding K’awiil like a scepter. Like Mjolnir, Thor’s hammer, K’awiil is CHAHK’s lightning axe brought to life.…"/>
          <p:cNvSpPr txBox="1"/>
          <p:nvPr/>
        </p:nvSpPr>
        <p:spPr>
          <a:xfrm>
            <a:off x="717689" y="3131605"/>
            <a:ext cx="7721604" cy="38608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K’awiil is the principal god of the Maya royal line. In portrayals of power situations, kings are shown holding K’awiil like a scepter. Like Mjolnir, Thor’s hammer, K’awiil is CHAHK’s lightning axe brought to life.</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FEATURES: K’awiil has a reptilian face with a long snout, large “god-eyes” and a dark mirror forehead that emits: smoke, a flaming torch or an axe blade. One of his legs ends as a snake rather than a foot. </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AKA: GOD K, Gii, Manikin Scepter, Bolon Tzakab, Hurukan</a:t>
            </a:r>
          </a:p>
        </p:txBody>
      </p:sp>
      <p:pic>
        <p:nvPicPr>
          <p:cNvPr id="173" name="Kawiil.png" descr="Kawiil.png"/>
          <p:cNvPicPr>
            <a:picLocks noChangeAspect="1"/>
          </p:cNvPicPr>
          <p:nvPr/>
        </p:nvPicPr>
        <p:blipFill>
          <a:blip r:embed="rId2">
            <a:extLst/>
          </a:blip>
          <a:stretch>
            <a:fillRect/>
          </a:stretch>
        </p:blipFill>
        <p:spPr>
          <a:xfrm>
            <a:off x="8495635" y="368954"/>
            <a:ext cx="3900104" cy="9167901"/>
          </a:xfrm>
          <a:prstGeom prst="rect">
            <a:avLst/>
          </a:prstGeom>
          <a:ln w="12700">
            <a:miter lim="400000"/>
          </a:ln>
        </p:spPr>
      </p:pic>
      <p:sp>
        <p:nvSpPr>
          <p:cNvPr id="174"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76" name="Kinich Ahaw…"/>
          <p:cNvSpPr txBox="1"/>
          <p:nvPr>
            <p:ph type="body" sz="quarter" idx="1"/>
          </p:nvPr>
        </p:nvSpPr>
        <p:spPr>
          <a:xfrm>
            <a:off x="764538" y="764538"/>
            <a:ext cx="11704323" cy="1890328"/>
          </a:xfrm>
          <a:prstGeom prst="rect">
            <a:avLst/>
          </a:prstGeom>
        </p:spPr>
        <p:txBody>
          <a:bodyPr/>
          <a:lstStyle/>
          <a:p>
            <a:pPr indent="39687">
              <a:lnSpc>
                <a:spcPct val="60000"/>
              </a:lnSpc>
              <a:spcBef>
                <a:spcPts val="1900"/>
              </a:spcBef>
              <a:defRPr b="1" i="0" sz="900">
                <a:solidFill>
                  <a:srgbClr val="FFFFFF"/>
                </a:solidFill>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cap="all" i="0" sz="6000">
                <a:latin typeface="Trebuchet MS"/>
                <a:ea typeface="Trebuchet MS"/>
                <a:cs typeface="Trebuchet MS"/>
                <a:sym typeface="Trebuchet MS"/>
              </a:defRPr>
            </a:pPr>
            <a:r>
              <a:t>Kinich Ahaw</a:t>
            </a:r>
            <a:endParaRPr sz="2400"/>
          </a:p>
          <a:p>
            <a:pPr indent="39687" algn="l">
              <a:defRPr b="1" cap="all" i="0" sz="3600">
                <a:latin typeface="Trebuchet MS"/>
                <a:ea typeface="Trebuchet MS"/>
                <a:cs typeface="Trebuchet MS"/>
                <a:sym typeface="Trebuchet MS"/>
              </a:defRPr>
            </a:pPr>
            <a:r>
              <a:t>the sun god</a:t>
            </a:r>
          </a:p>
        </p:txBody>
      </p:sp>
      <p:sp>
        <p:nvSpPr>
          <p:cNvPr id="177" name="K’inich Ahaw means sun-eyed ruler. He brought good health and happiness, but he could also scorch you. During the day he travels west as the sun. During the night he makes the perilous journey back east through the underworld as the Jaguar God of the nig"/>
          <p:cNvSpPr txBox="1"/>
          <p:nvPr/>
        </p:nvSpPr>
        <p:spPr>
          <a:xfrm>
            <a:off x="824652" y="3127090"/>
            <a:ext cx="6389232" cy="49276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K’inich Ahaw means sun-eyed ruler. He brought good health and happiness, but he could also scorch you. During the day he travels west as the sun. During the night he makes the perilous journey back east through the underworld as the Jaguar God of the night.</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FEATURES: Shown as a middle-aged man with a hooked nose, large “god-eyes” which are often slightly crossed and t-shaped filed incisors. He often has a flower-like k'in (sun) glyph on him.</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AKA: GOD G, Giii, Kinich Ahau</a:t>
            </a:r>
          </a:p>
        </p:txBody>
      </p:sp>
      <p:sp>
        <p:nvSpPr>
          <p:cNvPr id="178" name="© J&amp;P Voelkel www.jaguarstones.com"/>
          <p:cNvSpPr txBox="1"/>
          <p:nvPr/>
        </p:nvSpPr>
        <p:spPr>
          <a:xfrm>
            <a:off x="9909536" y="93824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2" invalidUrl="" action="" tgtFrame="" tooltip="" history="1" highlightClick="0" endSnd="0"/>
              </a:rPr>
              <a:t>www.jaguarstones.com</a:t>
            </a:r>
          </a:p>
        </p:txBody>
      </p:sp>
      <p:pic>
        <p:nvPicPr>
          <p:cNvPr id="179" name="kinich_ahau.png" descr="kinich_ahau.png"/>
          <p:cNvPicPr>
            <a:picLocks noChangeAspect="1"/>
          </p:cNvPicPr>
          <p:nvPr/>
        </p:nvPicPr>
        <p:blipFill>
          <a:blip r:embed="rId3">
            <a:extLst/>
          </a:blip>
          <a:stretch>
            <a:fillRect/>
          </a:stretch>
        </p:blipFill>
        <p:spPr>
          <a:xfrm>
            <a:off x="6819318" y="1738563"/>
            <a:ext cx="6162429" cy="6831438"/>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81" name="HUN IXIM…"/>
          <p:cNvSpPr txBox="1"/>
          <p:nvPr>
            <p:ph type="body" sz="quarter" idx="1"/>
          </p:nvPr>
        </p:nvSpPr>
        <p:spPr>
          <a:xfrm>
            <a:off x="485138" y="751838"/>
            <a:ext cx="11704323" cy="1674428"/>
          </a:xfrm>
          <a:prstGeom prst="rect">
            <a:avLst/>
          </a:prstGeom>
        </p:spPr>
        <p:txBody>
          <a:bodyPr/>
          <a:lstStyle/>
          <a:p>
            <a:pPr indent="39687" algn="l">
              <a:lnSpc>
                <a:spcPct val="60000"/>
              </a:lnSpc>
              <a:spcBef>
                <a:spcPts val="1900"/>
              </a:spcBef>
              <a:defRPr b="1" cap="all" i="0" sz="6000">
                <a:latin typeface="Trebuchet MS"/>
                <a:ea typeface="Trebuchet MS"/>
                <a:cs typeface="Trebuchet MS"/>
                <a:sym typeface="Trebuchet MS"/>
              </a:defRPr>
            </a:pPr>
            <a:r>
              <a:t>HUN IXIM</a:t>
            </a:r>
          </a:p>
          <a:p>
            <a:pPr indent="39687" algn="l">
              <a:lnSpc>
                <a:spcPct val="60000"/>
              </a:lnSpc>
              <a:spcBef>
                <a:spcPts val="1900"/>
              </a:spcBef>
              <a:defRPr b="1" cap="all" i="0" sz="3600">
                <a:latin typeface="Trebuchet MS"/>
                <a:ea typeface="Trebuchet MS"/>
                <a:cs typeface="Trebuchet MS"/>
                <a:sym typeface="Trebuchet MS"/>
              </a:defRPr>
            </a:pPr>
            <a:r>
              <a:t>THE Maize God</a:t>
            </a:r>
          </a:p>
        </p:txBody>
      </p:sp>
      <p:sp>
        <p:nvSpPr>
          <p:cNvPr id="182" name="Hun Ixim is the Maize God and father of the Hero Twins. He is the living spirit of maize and revered by Maya farmers. He is a passive god and needs to be nurtured and protected by humans.…"/>
          <p:cNvSpPr txBox="1"/>
          <p:nvPr/>
        </p:nvSpPr>
        <p:spPr>
          <a:xfrm>
            <a:off x="582996" y="2864936"/>
            <a:ext cx="6981050" cy="4953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Hun Ixim is the Maize God and father of the Hero Twins. He is the living spirit of maize and revered by Maya farmers. He is a passive god and needs to be nurtured and protected by humans.</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FEATURES: He is handsome youthful man, with princely clothes, and a head in the shape of a  corn-cob. On the top of his head he has either maize foliage or a tonsure representing corn silk. He often wears a netted jade skirt and a belt with a large shell hanging down in the front.</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AKA: GOD S, Hun Hunahpu, Ajan</a:t>
            </a:r>
          </a:p>
        </p:txBody>
      </p:sp>
      <p:pic>
        <p:nvPicPr>
          <p:cNvPr id="183" name="Maize god.png" descr="Maize god.png"/>
          <p:cNvPicPr>
            <a:picLocks noChangeAspect="1"/>
          </p:cNvPicPr>
          <p:nvPr/>
        </p:nvPicPr>
        <p:blipFill>
          <a:blip r:embed="rId2">
            <a:extLst/>
          </a:blip>
          <a:stretch>
            <a:fillRect/>
          </a:stretch>
        </p:blipFill>
        <p:spPr>
          <a:xfrm>
            <a:off x="5595811" y="626508"/>
            <a:ext cx="8953818" cy="8837030"/>
          </a:xfrm>
          <a:prstGeom prst="rect">
            <a:avLst/>
          </a:prstGeom>
          <a:ln w="12700">
            <a:miter lim="400000"/>
          </a:ln>
        </p:spPr>
      </p:pic>
      <p:sp>
        <p:nvSpPr>
          <p:cNvPr id="184"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86" name="THE Hero Twins…"/>
          <p:cNvSpPr txBox="1"/>
          <p:nvPr>
            <p:ph type="body" sz="quarter" idx="1"/>
          </p:nvPr>
        </p:nvSpPr>
        <p:spPr>
          <a:xfrm>
            <a:off x="408939" y="802638"/>
            <a:ext cx="12384531" cy="1649028"/>
          </a:xfrm>
          <a:prstGeom prst="rect">
            <a:avLst/>
          </a:prstGeom>
        </p:spPr>
        <p:txBody>
          <a:bodyPr/>
          <a:lstStyle/>
          <a:p>
            <a:pPr indent="39687" algn="l">
              <a:defRPr b="1" cap="all" i="0" sz="6000">
                <a:latin typeface="Trebuchet MS"/>
                <a:ea typeface="Trebuchet MS"/>
                <a:cs typeface="Trebuchet MS"/>
                <a:sym typeface="Trebuchet MS"/>
              </a:defRPr>
            </a:pPr>
            <a:r>
              <a:t>THE Hero Twins</a:t>
            </a:r>
          </a:p>
          <a:p>
            <a:pPr indent="39687" algn="l">
              <a:defRPr b="1" cap="all" i="0" sz="3200">
                <a:latin typeface="Trebuchet MS"/>
                <a:ea typeface="Trebuchet MS"/>
                <a:cs typeface="Trebuchet MS"/>
                <a:sym typeface="Trebuchet MS"/>
              </a:defRPr>
            </a:pPr>
            <a:r>
              <a:t>HUNAHPU and XBALANKE</a:t>
            </a:r>
          </a:p>
        </p:txBody>
      </p:sp>
      <p:sp>
        <p:nvSpPr>
          <p:cNvPr id="187" name="These twin brothers are the sons of Hun Ixim the Maize God. In Maya mythology the twins make the world more hospitable for humankind. They bring down the proud Macaw and they trick and tame the earthquake monster. Most importantly, they travel down to Xi"/>
          <p:cNvSpPr txBox="1"/>
          <p:nvPr/>
        </p:nvSpPr>
        <p:spPr>
          <a:xfrm>
            <a:off x="529166" y="2734944"/>
            <a:ext cx="7274322" cy="6502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spcBef>
                <a:spcPts val="1200"/>
              </a:spcBef>
              <a:defRPr sz="2400">
                <a:latin typeface="Trebuchet MS"/>
                <a:ea typeface="Trebuchet MS"/>
                <a:cs typeface="Trebuchet MS"/>
                <a:sym typeface="Trebuchet MS"/>
              </a:defRPr>
            </a:pPr>
            <a:r>
              <a:t>These twin brothers are the sons of Hun Ixim the Maize God. In Maya mythology the twins make the world more hospitable for humankind. They bring down the proud Macaw and they trick and tame the earthquake monster. Most importantly, they travel down to Xibalba (the Maya underworld) and defeat the Maya Lords of Death reducing their power over humans. The Twins then resurrect their father the Maize God and rise to the sky as the sun and moon. (They never however manifest as K’inich Ahaw the Sun God).</a:t>
            </a:r>
          </a:p>
          <a:p>
            <a:pPr>
              <a:spcBef>
                <a:spcPts val="1200"/>
              </a:spcBef>
              <a:defRPr sz="2400">
                <a:latin typeface="Trebuchet MS"/>
                <a:ea typeface="Trebuchet MS"/>
                <a:cs typeface="Trebuchet MS"/>
                <a:sym typeface="Trebuchet MS"/>
              </a:defRPr>
            </a:pPr>
            <a:r>
              <a:t>FEATURES: They are depicted as youthful men. Hunahpu has black spots on his face, Xbalanke has patches of jaguar skin under a short beard and on his body.</a:t>
            </a:r>
          </a:p>
          <a:p>
            <a:pPr>
              <a:spcBef>
                <a:spcPts val="1200"/>
              </a:spcBef>
              <a:defRPr sz="2400">
                <a:latin typeface="Trebuchet MS"/>
                <a:ea typeface="Trebuchet MS"/>
                <a:cs typeface="Trebuchet MS"/>
                <a:sym typeface="Trebuchet MS"/>
              </a:defRPr>
            </a:pPr>
            <a:r>
              <a:t>AKA: Hun Ahaw &amp; Yax Balam, Headband Twins</a:t>
            </a:r>
          </a:p>
        </p:txBody>
      </p:sp>
      <p:pic>
        <p:nvPicPr>
          <p:cNvPr id="188" name="Image" descr="Image"/>
          <p:cNvPicPr>
            <a:picLocks noChangeAspect="1"/>
          </p:cNvPicPr>
          <p:nvPr/>
        </p:nvPicPr>
        <p:blipFill>
          <a:blip r:embed="rId2">
            <a:extLst/>
          </a:blip>
          <a:stretch>
            <a:fillRect/>
          </a:stretch>
        </p:blipFill>
        <p:spPr>
          <a:xfrm>
            <a:off x="7957948" y="2557796"/>
            <a:ext cx="4871085" cy="4123375"/>
          </a:xfrm>
          <a:prstGeom prst="rect">
            <a:avLst/>
          </a:prstGeom>
          <a:ln w="12700">
            <a:miter lim="400000"/>
          </a:ln>
        </p:spPr>
      </p:pic>
      <p:sp>
        <p:nvSpPr>
          <p:cNvPr id="189"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91" name="Paddler Gods…"/>
          <p:cNvSpPr txBox="1"/>
          <p:nvPr>
            <p:ph type="body" sz="quarter" idx="1"/>
          </p:nvPr>
        </p:nvSpPr>
        <p:spPr>
          <a:xfrm>
            <a:off x="650238" y="764538"/>
            <a:ext cx="11704323" cy="1750628"/>
          </a:xfrm>
          <a:prstGeom prst="rect">
            <a:avLst/>
          </a:prstGeom>
        </p:spPr>
        <p:txBody>
          <a:bodyPr/>
          <a:lstStyle/>
          <a:p>
            <a:pPr indent="39687" algn="l">
              <a:defRPr b="1" cap="all" i="0" sz="6000">
                <a:latin typeface="Trebuchet MS"/>
                <a:ea typeface="Trebuchet MS"/>
                <a:cs typeface="Trebuchet MS"/>
                <a:sym typeface="Trebuchet MS"/>
              </a:defRPr>
            </a:pPr>
            <a:r>
              <a:t>Paddler Gods</a:t>
            </a:r>
          </a:p>
          <a:p>
            <a:pPr indent="39687" algn="l">
              <a:defRPr b="1" cap="all" i="0" sz="3600">
                <a:latin typeface="Trebuchet MS"/>
                <a:ea typeface="Trebuchet MS"/>
                <a:cs typeface="Trebuchet MS"/>
                <a:sym typeface="Trebuchet MS"/>
              </a:defRPr>
            </a:pPr>
            <a:r>
              <a:t>Stingray god &amp; Jaguar god</a:t>
            </a:r>
          </a:p>
        </p:txBody>
      </p:sp>
      <p:sp>
        <p:nvSpPr>
          <p:cNvPr id="192" name="The Paddler Gods are one of several paired gods which personify oppositions such as day vs night, light vs darkness, sky vs earth, etc. Their name glyphs, which can’t be read, are found on monuments concerned with creation. They’re called the paddler god"/>
          <p:cNvSpPr txBox="1"/>
          <p:nvPr/>
        </p:nvSpPr>
        <p:spPr>
          <a:xfrm>
            <a:off x="743937" y="2884943"/>
            <a:ext cx="5767057" cy="5842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The Paddler Gods are one of several paired gods which personify oppositions such as day vs night, light vs darkness, sky vs earth, etc. Their name glyphs, which can’t be read, are found on monuments concerned with creation. They’re called the paddler gods because they’re often depicted paddling a canoe full of despondent deities and animals into the underworld. </a:t>
            </a:r>
          </a:p>
          <a:p>
            <a:pPr defTabSz="457200">
              <a:spcBef>
                <a:spcPts val="1200"/>
              </a:spcBef>
              <a:tabLst>
                <a:tab pos="355600" algn="l"/>
                <a:tab pos="711200" algn="l"/>
                <a:tab pos="1066800" algn="l"/>
                <a:tab pos="1422400" algn="l"/>
                <a:tab pos="1765300" algn="l"/>
                <a:tab pos="2120900" algn="l"/>
                <a:tab pos="2476500" algn="l"/>
                <a:tab pos="2832100" algn="l"/>
                <a:tab pos="3200400" algn="l"/>
                <a:tab pos="3556000" algn="l"/>
                <a:tab pos="3911600" algn="l"/>
                <a:tab pos="4267200" algn="l"/>
              </a:tabLst>
              <a:defRPr sz="2400">
                <a:latin typeface="Trebuchet MS"/>
                <a:ea typeface="Trebuchet MS"/>
                <a:cs typeface="Trebuchet MS"/>
                <a:sym typeface="Trebuchet MS"/>
              </a:defRPr>
            </a:pPr>
            <a:r>
              <a:t>Academics gave them the nicknames Stingray God and Jaguar God because one has a stingray spine through his hooked nose and the other has a patch of jaguar skin on his chin, a jaguar ear and sometimes a jaguar helmet.</a:t>
            </a:r>
          </a:p>
        </p:txBody>
      </p:sp>
      <p:pic>
        <p:nvPicPr>
          <p:cNvPr id="193" name="Paddlers.png" descr="Paddlers.png"/>
          <p:cNvPicPr>
            <a:picLocks noChangeAspect="1"/>
          </p:cNvPicPr>
          <p:nvPr/>
        </p:nvPicPr>
        <p:blipFill>
          <a:blip r:embed="rId2">
            <a:extLst/>
          </a:blip>
          <a:stretch>
            <a:fillRect/>
          </a:stretch>
        </p:blipFill>
        <p:spPr>
          <a:xfrm>
            <a:off x="5799335" y="3814524"/>
            <a:ext cx="7884667" cy="4489082"/>
          </a:xfrm>
          <a:prstGeom prst="rect">
            <a:avLst/>
          </a:prstGeom>
          <a:ln w="12700">
            <a:miter lim="400000"/>
          </a:ln>
        </p:spPr>
      </p:pic>
      <p:sp>
        <p:nvSpPr>
          <p:cNvPr id="194"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196" name="Pawahtun…"/>
          <p:cNvSpPr txBox="1"/>
          <p:nvPr>
            <p:ph type="body" sz="quarter" idx="1"/>
          </p:nvPr>
        </p:nvSpPr>
        <p:spPr>
          <a:xfrm>
            <a:off x="485138" y="764538"/>
            <a:ext cx="11704323" cy="1776028"/>
          </a:xfrm>
          <a:prstGeom prst="rect">
            <a:avLst/>
          </a:prstGeom>
        </p:spPr>
        <p:txBody>
          <a:bodyPr/>
          <a:lstStyle/>
          <a:p>
            <a:pPr indent="39687">
              <a:lnSpc>
                <a:spcPct val="60000"/>
              </a:lnSpc>
              <a:spcBef>
                <a:spcPts val="1900"/>
              </a:spcBef>
              <a:defRPr b="1" i="0" sz="900">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b="1" cap="all" i="0" sz="6000">
                <a:latin typeface="Trebuchet MS"/>
                <a:ea typeface="Trebuchet MS"/>
                <a:cs typeface="Trebuchet MS"/>
                <a:sym typeface="Trebuchet MS"/>
              </a:defRPr>
            </a:pPr>
            <a:r>
              <a:t>Pawahtun</a:t>
            </a:r>
          </a:p>
          <a:p>
            <a:pPr indent="39687" algn="l">
              <a:defRPr b="1" cap="all" i="0" sz="3600">
                <a:latin typeface="Trebuchet MS"/>
                <a:ea typeface="Trebuchet MS"/>
                <a:cs typeface="Trebuchet MS"/>
                <a:sym typeface="Trebuchet MS"/>
              </a:defRPr>
            </a:pPr>
            <a:r>
              <a:t>PATRON GOD OF SCRIBES</a:t>
            </a:r>
          </a:p>
        </p:txBody>
      </p:sp>
      <p:sp>
        <p:nvSpPr>
          <p:cNvPr id="197" name="Pawahtuun presides over the end of the old year and is the patron god of scribes.…"/>
          <p:cNvSpPr txBox="1"/>
          <p:nvPr/>
        </p:nvSpPr>
        <p:spPr>
          <a:xfrm>
            <a:off x="567265" y="3378550"/>
            <a:ext cx="7077855" cy="48768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spcBef>
                <a:spcPts val="1200"/>
              </a:spcBef>
              <a:defRPr sz="2400">
                <a:latin typeface="Trebuchet MS"/>
                <a:ea typeface="Trebuchet MS"/>
                <a:cs typeface="Trebuchet MS"/>
                <a:sym typeface="Trebuchet MS"/>
              </a:defRPr>
            </a:pPr>
            <a:r>
              <a:t>Pawahtuun presides over the end of the old year and is the patron god of scribes.</a:t>
            </a:r>
          </a:p>
          <a:p>
            <a:pPr>
              <a:spcBef>
                <a:spcPts val="1200"/>
              </a:spcBef>
              <a:defRPr sz="2400">
                <a:latin typeface="Trebuchet MS"/>
                <a:ea typeface="Trebuchet MS"/>
                <a:cs typeface="Trebuchet MS"/>
                <a:sym typeface="Trebuchet MS"/>
              </a:defRPr>
            </a:pPr>
            <a:r>
              <a:t>He is both one god and four gods. His four manifestations stood like atlas at the four corners of the world holding up the earth and the sky.</a:t>
            </a:r>
          </a:p>
          <a:p>
            <a:pPr>
              <a:spcBef>
                <a:spcPts val="1200"/>
              </a:spcBef>
              <a:defRPr sz="2400">
                <a:latin typeface="Trebuchet MS"/>
                <a:ea typeface="Trebuchet MS"/>
                <a:cs typeface="Trebuchet MS"/>
                <a:sym typeface="Trebuchet MS"/>
              </a:defRPr>
            </a:pPr>
            <a:r>
              <a:t>FEATURES: He is an old god and has a net headdress, large “god-eyes”, a hooked nose, toothless jaws and a wrinkled face. He’s often shown with a snail or a turtle shell on his back which he sometimes comes out of.</a:t>
            </a:r>
          </a:p>
          <a:p>
            <a:pPr>
              <a:spcBef>
                <a:spcPts val="1200"/>
              </a:spcBef>
              <a:defRPr sz="2400">
                <a:latin typeface="Trebuchet MS"/>
                <a:ea typeface="Trebuchet MS"/>
                <a:cs typeface="Trebuchet MS"/>
                <a:sym typeface="Trebuchet MS"/>
              </a:defRPr>
            </a:pPr>
            <a:r>
              <a:t>AKA: God N, Bakabs, Pauahtun</a:t>
            </a:r>
          </a:p>
        </p:txBody>
      </p:sp>
      <p:pic>
        <p:nvPicPr>
          <p:cNvPr id="198" name="pawahtuun.png" descr="pawahtuun.png"/>
          <p:cNvPicPr>
            <a:picLocks noChangeAspect="1"/>
          </p:cNvPicPr>
          <p:nvPr/>
        </p:nvPicPr>
        <p:blipFill>
          <a:blip r:embed="rId2">
            <a:extLst/>
          </a:blip>
          <a:stretch>
            <a:fillRect/>
          </a:stretch>
        </p:blipFill>
        <p:spPr>
          <a:xfrm>
            <a:off x="6975702" y="1435100"/>
            <a:ext cx="5819548" cy="7829936"/>
          </a:xfrm>
          <a:prstGeom prst="rect">
            <a:avLst/>
          </a:prstGeom>
          <a:ln w="12700">
            <a:miter lim="400000"/>
          </a:ln>
        </p:spPr>
      </p:pic>
      <p:sp>
        <p:nvSpPr>
          <p:cNvPr id="199"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pic>
        <p:nvPicPr>
          <p:cNvPr id="201" name="death lord.png" descr="death lord.png"/>
          <p:cNvPicPr>
            <a:picLocks noChangeAspect="1"/>
          </p:cNvPicPr>
          <p:nvPr/>
        </p:nvPicPr>
        <p:blipFill>
          <a:blip r:embed="rId2">
            <a:extLst/>
          </a:blip>
          <a:stretch>
            <a:fillRect/>
          </a:stretch>
        </p:blipFill>
        <p:spPr>
          <a:xfrm>
            <a:off x="6527310" y="1117948"/>
            <a:ext cx="6924751" cy="8356252"/>
          </a:xfrm>
          <a:prstGeom prst="rect">
            <a:avLst/>
          </a:prstGeom>
          <a:ln w="12700">
            <a:miter lim="400000"/>
          </a:ln>
        </p:spPr>
      </p:pic>
      <p:sp>
        <p:nvSpPr>
          <p:cNvPr id="202" name="AH PUKUH…"/>
          <p:cNvSpPr txBox="1"/>
          <p:nvPr>
            <p:ph type="body" sz="quarter" idx="1"/>
          </p:nvPr>
        </p:nvSpPr>
        <p:spPr>
          <a:xfrm>
            <a:off x="485138" y="764538"/>
            <a:ext cx="11704323" cy="1776028"/>
          </a:xfrm>
          <a:prstGeom prst="rect">
            <a:avLst/>
          </a:prstGeom>
        </p:spPr>
        <p:txBody>
          <a:bodyPr/>
          <a:lstStyle/>
          <a:p>
            <a:pPr indent="39687">
              <a:lnSpc>
                <a:spcPct val="60000"/>
              </a:lnSpc>
              <a:spcBef>
                <a:spcPts val="1900"/>
              </a:spcBef>
              <a:defRPr b="1" i="0" sz="900">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b="1" cap="all" i="0" sz="6000">
                <a:latin typeface="Trebuchet MS"/>
                <a:ea typeface="Trebuchet MS"/>
                <a:cs typeface="Trebuchet MS"/>
                <a:sym typeface="Trebuchet MS"/>
              </a:defRPr>
            </a:pPr>
            <a:r>
              <a:t>AH PUKUH</a:t>
            </a:r>
          </a:p>
          <a:p>
            <a:pPr indent="39687" algn="l">
              <a:defRPr b="1" cap="all" i="0" sz="3600">
                <a:latin typeface="Trebuchet MS"/>
                <a:ea typeface="Trebuchet MS"/>
                <a:cs typeface="Trebuchet MS"/>
                <a:sym typeface="Trebuchet MS"/>
              </a:defRPr>
            </a:pPr>
            <a:r>
              <a:t>DEATH GOD</a:t>
            </a:r>
          </a:p>
        </p:txBody>
      </p:sp>
      <p:sp>
        <p:nvSpPr>
          <p:cNvPr id="203" name="There are many supernatural beings concerned with death and Xibalba (the Maya underworld). The death gods spread deadly diseases, stench and decay. Ah Pukuh is a grotesque, but comical figure. He hangs out with spiders, centipedes, scorpions and owls - a"/>
          <p:cNvSpPr txBox="1"/>
          <p:nvPr/>
        </p:nvSpPr>
        <p:spPr>
          <a:xfrm>
            <a:off x="554565" y="2959450"/>
            <a:ext cx="6519055" cy="61468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spcBef>
                <a:spcPts val="1200"/>
              </a:spcBef>
              <a:defRPr sz="2400">
                <a:latin typeface="Trebuchet MS"/>
                <a:ea typeface="Trebuchet MS"/>
                <a:cs typeface="Trebuchet MS"/>
                <a:sym typeface="Trebuchet MS"/>
              </a:defRPr>
            </a:pPr>
            <a:r>
              <a:t>There are many supernatural beings concerned with death and Xibalba (the Maya underworld). The death gods spread deadly diseases, stench and decay. Ah Pukuh is a grotesque, but comical figure. He hangs out with spiders, centipedes, scorpions and owls - all considered to be bad omens.</a:t>
            </a:r>
          </a:p>
          <a:p>
            <a:pPr>
              <a:spcBef>
                <a:spcPts val="1200"/>
              </a:spcBef>
              <a:defRPr sz="2400">
                <a:latin typeface="Trebuchet MS"/>
                <a:ea typeface="Trebuchet MS"/>
                <a:cs typeface="Trebuchet MS"/>
                <a:sym typeface="Trebuchet MS"/>
              </a:defRPr>
            </a:pPr>
            <a:r>
              <a:t>FEATURES: Often shown as an animated skeleton with a gas-distended belly emitting bad smells. He usually wears an eyeball necklace and eyeball head gear.</a:t>
            </a:r>
          </a:p>
          <a:p>
            <a:pPr>
              <a:spcBef>
                <a:spcPts val="1200"/>
              </a:spcBef>
              <a:defRPr sz="2400">
                <a:latin typeface="Trebuchet MS"/>
                <a:ea typeface="Trebuchet MS"/>
                <a:cs typeface="Trebuchet MS"/>
                <a:sym typeface="Trebuchet MS"/>
              </a:defRPr>
            </a:pPr>
            <a:r>
              <a:t>AKA: God A, Kimi, Kisin (farter), Yum Kimil. (Due to a copying error from a 16th century text he is sometimes mistakenly called Ah Puch.) </a:t>
            </a:r>
          </a:p>
        </p:txBody>
      </p:sp>
      <p:sp>
        <p:nvSpPr>
          <p:cNvPr id="204"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06" name="THE LORDS OF DEATH"/>
          <p:cNvSpPr txBox="1"/>
          <p:nvPr>
            <p:ph type="body" sz="quarter" idx="1"/>
          </p:nvPr>
        </p:nvSpPr>
        <p:spPr>
          <a:xfrm>
            <a:off x="485138" y="1075001"/>
            <a:ext cx="11704323" cy="1465565"/>
          </a:xfrm>
          <a:prstGeom prst="rect">
            <a:avLst/>
          </a:prstGeom>
        </p:spPr>
        <p:txBody>
          <a:bodyPr/>
          <a:lstStyle/>
          <a:p>
            <a:pPr indent="39687">
              <a:lnSpc>
                <a:spcPct val="60000"/>
              </a:lnSpc>
              <a:spcBef>
                <a:spcPts val="1900"/>
              </a:spcBef>
              <a:defRPr b="1" i="0" sz="900">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b="1" cap="all" i="0" sz="6000">
                <a:latin typeface="Trebuchet MS"/>
                <a:ea typeface="Trebuchet MS"/>
                <a:cs typeface="Trebuchet MS"/>
                <a:sym typeface="Trebuchet MS"/>
              </a:defRPr>
            </a:pPr>
            <a:r>
              <a:t>THE LORDS OF DEATH</a:t>
            </a:r>
          </a:p>
        </p:txBody>
      </p:sp>
      <p:sp>
        <p:nvSpPr>
          <p:cNvPr id="207" name="Xibalba is the underground court of the twelve Maya Lords of Death.…"/>
          <p:cNvSpPr txBox="1"/>
          <p:nvPr/>
        </p:nvSpPr>
        <p:spPr>
          <a:xfrm>
            <a:off x="554566" y="3022950"/>
            <a:ext cx="10848693" cy="51308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spcBef>
                <a:spcPts val="1200"/>
              </a:spcBef>
              <a:defRPr sz="2400">
                <a:latin typeface="Trebuchet MS"/>
                <a:ea typeface="Trebuchet MS"/>
                <a:cs typeface="Trebuchet MS"/>
                <a:sym typeface="Trebuchet MS"/>
              </a:defRPr>
            </a:pPr>
            <a:r>
              <a:t>Xibalba is the underground court of the twelve Maya Lords of Death. </a:t>
            </a:r>
          </a:p>
          <a:p>
            <a:pPr>
              <a:spcBef>
                <a:spcPts val="1200"/>
              </a:spcBef>
              <a:defRPr sz="2400">
                <a:latin typeface="Trebuchet MS"/>
                <a:ea typeface="Trebuchet MS"/>
                <a:cs typeface="Trebuchet MS"/>
                <a:sym typeface="Trebuchet MS"/>
              </a:defRPr>
            </a:pPr>
            <a:r>
              <a:t>Hun-Kame (One Death) and Vukub-Kame (Seven Death) are the most powerful. The remaining ten Lords of Death work in pairs and are demons responsible for different forms of human suffering, disease and death.</a:t>
            </a:r>
          </a:p>
          <a:p>
            <a:pPr>
              <a:spcBef>
                <a:spcPts val="1200"/>
              </a:spcBef>
              <a:defRPr sz="2400">
                <a:latin typeface="Trebuchet MS"/>
                <a:ea typeface="Trebuchet MS"/>
                <a:cs typeface="Trebuchet MS"/>
                <a:sym typeface="Trebuchet MS"/>
              </a:defRPr>
            </a:pPr>
            <a:r>
              <a:t>-  Scab Stripper &amp; Blood Gatherer sicken people’s blood.</a:t>
            </a:r>
          </a:p>
          <a:p>
            <a:pPr>
              <a:spcBef>
                <a:spcPts val="1200"/>
              </a:spcBef>
              <a:defRPr sz="2400">
                <a:latin typeface="Trebuchet MS"/>
                <a:ea typeface="Trebuchet MS"/>
                <a:cs typeface="Trebuchet MS"/>
                <a:sym typeface="Trebuchet MS"/>
              </a:defRPr>
            </a:pPr>
            <a:r>
              <a:t>-  Demon of Pus &amp; Demon of Jaundice cause people to swell up.</a:t>
            </a:r>
          </a:p>
          <a:p>
            <a:pPr>
              <a:spcBef>
                <a:spcPts val="1200"/>
              </a:spcBef>
              <a:defRPr sz="2400">
                <a:latin typeface="Trebuchet MS"/>
                <a:ea typeface="Trebuchet MS"/>
                <a:cs typeface="Trebuchet MS"/>
                <a:sym typeface="Trebuchet MS"/>
              </a:defRPr>
            </a:pPr>
            <a:r>
              <a:t>-  Bone Scepter &amp; Skull Scepter turn dead bodies into skeletons.</a:t>
            </a:r>
          </a:p>
          <a:p>
            <a:pPr>
              <a:spcBef>
                <a:spcPts val="1200"/>
              </a:spcBef>
              <a:defRPr sz="2400">
                <a:latin typeface="Trebuchet MS"/>
                <a:ea typeface="Trebuchet MS"/>
                <a:cs typeface="Trebuchet MS"/>
                <a:sym typeface="Trebuchet MS"/>
              </a:defRPr>
            </a:pPr>
            <a:r>
              <a:t>-  Demon of Filth &amp; Demon of Woe hide in the dirty corners of people </a:t>
            </a:r>
          </a:p>
          <a:p>
            <a:pPr>
              <a:spcBef>
                <a:spcPts val="1200"/>
              </a:spcBef>
              <a:defRPr sz="2400">
                <a:latin typeface="Trebuchet MS"/>
                <a:ea typeface="Trebuchet MS"/>
                <a:cs typeface="Trebuchet MS"/>
                <a:sym typeface="Trebuchet MS"/>
              </a:defRPr>
            </a:pPr>
            <a:r>
              <a:t>   homes and stab them to death</a:t>
            </a:r>
          </a:p>
          <a:p>
            <a:pPr>
              <a:spcBef>
                <a:spcPts val="1200"/>
              </a:spcBef>
              <a:defRPr sz="2400">
                <a:latin typeface="Trebuchet MS"/>
                <a:ea typeface="Trebuchet MS"/>
                <a:cs typeface="Trebuchet MS"/>
                <a:sym typeface="Trebuchet MS"/>
              </a:defRPr>
            </a:pPr>
            <a:r>
              <a:t>-  Wing &amp; Packstrap cause people to die coughing up blood on the road.</a:t>
            </a:r>
          </a:p>
        </p:txBody>
      </p:sp>
      <p:sp>
        <p:nvSpPr>
          <p:cNvPr id="208"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2"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10" name="AKAN…"/>
          <p:cNvSpPr txBox="1"/>
          <p:nvPr>
            <p:ph type="body" sz="quarter" idx="1"/>
          </p:nvPr>
        </p:nvSpPr>
        <p:spPr>
          <a:xfrm>
            <a:off x="485138" y="764538"/>
            <a:ext cx="11704323" cy="1776028"/>
          </a:xfrm>
          <a:prstGeom prst="rect">
            <a:avLst/>
          </a:prstGeom>
        </p:spPr>
        <p:txBody>
          <a:bodyPr/>
          <a:lstStyle/>
          <a:p>
            <a:pPr indent="39687">
              <a:lnSpc>
                <a:spcPct val="60000"/>
              </a:lnSpc>
              <a:spcBef>
                <a:spcPts val="1900"/>
              </a:spcBef>
              <a:defRPr b="1" i="0" sz="900">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cap="all" i="0" sz="6000">
                <a:latin typeface="Trebuchet MS"/>
                <a:ea typeface="Trebuchet MS"/>
                <a:cs typeface="Trebuchet MS"/>
                <a:sym typeface="Trebuchet MS"/>
              </a:defRPr>
            </a:pPr>
            <a:r>
              <a:t>AKAN</a:t>
            </a:r>
          </a:p>
          <a:p>
            <a:pPr indent="39687" algn="l">
              <a:defRPr b="1" cap="all" i="0" sz="3600">
                <a:latin typeface="Trebuchet MS"/>
                <a:ea typeface="Trebuchet MS"/>
                <a:cs typeface="Trebuchet MS"/>
                <a:sym typeface="Trebuchet MS"/>
              </a:defRPr>
            </a:pPr>
            <a:r>
              <a:t>GOD OF INTOXICATION</a:t>
            </a:r>
          </a:p>
        </p:txBody>
      </p:sp>
      <p:sp>
        <p:nvSpPr>
          <p:cNvPr id="211" name="Akan is one of the strangest death gods. He is often depicted cutting his own head off with a stone axe or flint knife. As the god of intoxicating beverages, the decapitation may just be an extreme hangover cure.…"/>
          <p:cNvSpPr txBox="1"/>
          <p:nvPr/>
        </p:nvSpPr>
        <p:spPr>
          <a:xfrm>
            <a:off x="554565" y="3670650"/>
            <a:ext cx="6760355" cy="4724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spcBef>
                <a:spcPts val="1200"/>
              </a:spcBef>
              <a:defRPr sz="2400">
                <a:latin typeface="Trebuchet MS"/>
                <a:ea typeface="Trebuchet MS"/>
                <a:cs typeface="Trebuchet MS"/>
                <a:sym typeface="Trebuchet MS"/>
              </a:defRPr>
            </a:pPr>
            <a:r>
              <a:t>Akan is one of the strangest death gods. He is often depicted cutting his own head off with a stone axe or flint knife. As the god of intoxicating beverages, the decapitation may just be an extreme hangover cure.</a:t>
            </a:r>
          </a:p>
          <a:p>
            <a:pPr>
              <a:spcBef>
                <a:spcPts val="1200"/>
              </a:spcBef>
              <a:defRPr sz="2400">
                <a:latin typeface="Trebuchet MS"/>
                <a:ea typeface="Trebuchet MS"/>
                <a:cs typeface="Trebuchet MS"/>
                <a:sym typeface="Trebuchet MS"/>
              </a:defRPr>
            </a:pPr>
            <a:r>
              <a:t>FEATURES: Usually shown as a youthful god with the "percentage" (%) death sign on his cheek, dark bands over his eyes, a collar of eyeballs, a femur bone in his hair, and the glyph for darkness on the top of his head.</a:t>
            </a:r>
          </a:p>
          <a:p>
            <a:pPr>
              <a:spcBef>
                <a:spcPts val="1200"/>
              </a:spcBef>
              <a:defRPr sz="2400">
                <a:latin typeface="Trebuchet MS"/>
                <a:ea typeface="Trebuchet MS"/>
                <a:cs typeface="Trebuchet MS"/>
                <a:sym typeface="Trebuchet MS"/>
              </a:defRPr>
            </a:pPr>
            <a:r>
              <a:t>AKA: God A', Uac Mitun Ahau, Ahkan, Atan</a:t>
            </a:r>
          </a:p>
        </p:txBody>
      </p:sp>
      <p:pic>
        <p:nvPicPr>
          <p:cNvPr id="212" name="Akan.png" descr="Akan.png"/>
          <p:cNvPicPr>
            <a:picLocks noChangeAspect="1"/>
          </p:cNvPicPr>
          <p:nvPr/>
        </p:nvPicPr>
        <p:blipFill>
          <a:blip r:embed="rId2">
            <a:extLst/>
          </a:blip>
          <a:stretch>
            <a:fillRect/>
          </a:stretch>
        </p:blipFill>
        <p:spPr>
          <a:xfrm>
            <a:off x="7586912" y="526792"/>
            <a:ext cx="4763308" cy="8700015"/>
          </a:xfrm>
          <a:prstGeom prst="rect">
            <a:avLst/>
          </a:prstGeom>
          <a:ln w="12700">
            <a:miter lim="400000"/>
          </a:ln>
        </p:spPr>
      </p:pic>
      <p:sp>
        <p:nvSpPr>
          <p:cNvPr id="213"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15" name="WAYOB…"/>
          <p:cNvSpPr txBox="1"/>
          <p:nvPr>
            <p:ph type="body" sz="quarter" idx="1"/>
          </p:nvPr>
        </p:nvSpPr>
        <p:spPr>
          <a:xfrm>
            <a:off x="485138" y="764538"/>
            <a:ext cx="11704323" cy="1776028"/>
          </a:xfrm>
          <a:prstGeom prst="rect">
            <a:avLst/>
          </a:prstGeom>
        </p:spPr>
        <p:txBody>
          <a:bodyPr/>
          <a:lstStyle/>
          <a:p>
            <a:pPr indent="39687">
              <a:lnSpc>
                <a:spcPct val="60000"/>
              </a:lnSpc>
              <a:spcBef>
                <a:spcPts val="1900"/>
              </a:spcBef>
              <a:defRPr b="1" i="0" sz="900">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b="1" cap="all" i="0" sz="6000">
                <a:latin typeface="Trebuchet MS"/>
                <a:ea typeface="Trebuchet MS"/>
                <a:cs typeface="Trebuchet MS"/>
                <a:sym typeface="Trebuchet MS"/>
              </a:defRPr>
            </a:pPr>
            <a:r>
              <a:t>WAYOB</a:t>
            </a:r>
          </a:p>
          <a:p>
            <a:pPr indent="39687" algn="l">
              <a:defRPr b="1" cap="all" i="0" sz="3600">
                <a:latin typeface="Trebuchet MS"/>
                <a:ea typeface="Trebuchet MS"/>
                <a:cs typeface="Trebuchet MS"/>
                <a:sym typeface="Trebuchet MS"/>
              </a:defRPr>
            </a:pPr>
            <a:r>
              <a:t>SPIRIT MONSTERS</a:t>
            </a:r>
          </a:p>
        </p:txBody>
      </p:sp>
      <p:sp>
        <p:nvSpPr>
          <p:cNvPr id="216" name="Maya rulers and shamans had a personal “Way” or spirit companion with a sinister dimension. These nightmare spirit beasts could be sent out to attack enemies like a curse to make the victim suffer or contract a deadly disease.…"/>
          <p:cNvSpPr txBox="1"/>
          <p:nvPr/>
        </p:nvSpPr>
        <p:spPr>
          <a:xfrm>
            <a:off x="541865" y="3226149"/>
            <a:ext cx="6893747" cy="47244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spcBef>
                <a:spcPts val="1200"/>
              </a:spcBef>
              <a:defRPr sz="2400">
                <a:latin typeface="Trebuchet MS"/>
                <a:ea typeface="Trebuchet MS"/>
                <a:cs typeface="Trebuchet MS"/>
                <a:sym typeface="Trebuchet MS"/>
              </a:defRPr>
            </a:pPr>
            <a:r>
              <a:t>Maya rulers and shamans had a personal “Way” or spirit companion with a sinister dimension. These nightmare spirit beasts could be sent out to attack enemies like a curse to make the victim suffer or contract a deadly disease.</a:t>
            </a:r>
          </a:p>
          <a:p>
            <a:pPr>
              <a:spcBef>
                <a:spcPts val="1200"/>
              </a:spcBef>
              <a:defRPr sz="2400">
                <a:latin typeface="Trebuchet MS"/>
                <a:ea typeface="Trebuchet MS"/>
                <a:cs typeface="Trebuchet MS"/>
                <a:sym typeface="Trebuchet MS"/>
              </a:defRPr>
            </a:pPr>
            <a:r>
              <a:t>FEATURES: Wayob were strange mutant animals: monkeys with antlers, fire-eating peccaries, skeleton centipedes, tapirs with flaming tails, deer with distended eyeballs, evil jaguars on sticks, etc…</a:t>
            </a:r>
          </a:p>
          <a:p>
            <a:pPr>
              <a:spcBef>
                <a:spcPts val="1200"/>
              </a:spcBef>
              <a:defRPr sz="2400">
                <a:latin typeface="Trebuchet MS"/>
                <a:ea typeface="Trebuchet MS"/>
                <a:cs typeface="Trebuchet MS"/>
                <a:sym typeface="Trebuchet MS"/>
              </a:defRPr>
            </a:pPr>
            <a:r>
              <a:t>AKA: Nagual</a:t>
            </a:r>
          </a:p>
          <a:p>
            <a:pPr>
              <a:spcBef>
                <a:spcPts val="1200"/>
              </a:spcBef>
              <a:defRPr i="1" sz="2400">
                <a:latin typeface="Trebuchet MS"/>
                <a:ea typeface="Trebuchet MS"/>
                <a:cs typeface="Trebuchet MS"/>
                <a:sym typeface="Trebuchet MS"/>
              </a:defRPr>
            </a:pPr>
            <a:r>
              <a:t>Note: "Way" is the singular, "Wayob" is the plural.</a:t>
            </a:r>
          </a:p>
        </p:txBody>
      </p:sp>
      <p:pic>
        <p:nvPicPr>
          <p:cNvPr id="217" name="deer_eye.png" descr="deer_eye.png"/>
          <p:cNvPicPr>
            <a:picLocks noChangeAspect="1"/>
          </p:cNvPicPr>
          <p:nvPr/>
        </p:nvPicPr>
        <p:blipFill>
          <a:blip r:embed="rId2">
            <a:extLst/>
          </a:blip>
          <a:stretch>
            <a:fillRect/>
          </a:stretch>
        </p:blipFill>
        <p:spPr>
          <a:xfrm>
            <a:off x="6335712" y="1083139"/>
            <a:ext cx="6452173" cy="8098961"/>
          </a:xfrm>
          <a:prstGeom prst="rect">
            <a:avLst/>
          </a:prstGeom>
          <a:ln w="12700">
            <a:miter lim="400000"/>
          </a:ln>
        </p:spPr>
      </p:pic>
      <p:sp>
        <p:nvSpPr>
          <p:cNvPr id="218"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20" name="KUKULKAN…"/>
          <p:cNvSpPr txBox="1"/>
          <p:nvPr>
            <p:ph type="body" sz="quarter" idx="1"/>
          </p:nvPr>
        </p:nvSpPr>
        <p:spPr>
          <a:xfrm>
            <a:off x="485138" y="764538"/>
            <a:ext cx="11704323" cy="1776028"/>
          </a:xfrm>
          <a:prstGeom prst="rect">
            <a:avLst/>
          </a:prstGeom>
        </p:spPr>
        <p:txBody>
          <a:bodyPr/>
          <a:lstStyle/>
          <a:p>
            <a:pPr indent="39687">
              <a:lnSpc>
                <a:spcPct val="60000"/>
              </a:lnSpc>
              <a:spcBef>
                <a:spcPts val="1900"/>
              </a:spcBef>
              <a:defRPr b="1" i="0" sz="900">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cap="all" i="0" sz="6000">
                <a:latin typeface="Trebuchet MS"/>
                <a:ea typeface="Trebuchet MS"/>
                <a:cs typeface="Trebuchet MS"/>
                <a:sym typeface="Trebuchet MS"/>
              </a:defRPr>
            </a:pPr>
            <a:r>
              <a:t>KUKULKAN</a:t>
            </a:r>
          </a:p>
          <a:p>
            <a:pPr indent="39687" algn="l">
              <a:defRPr b="1" cap="all" i="0" sz="3600">
                <a:latin typeface="Trebuchet MS"/>
                <a:ea typeface="Trebuchet MS"/>
                <a:cs typeface="Trebuchet MS"/>
                <a:sym typeface="Trebuchet MS"/>
              </a:defRPr>
            </a:pPr>
            <a:r>
              <a:t>GOD OF MAYA NOBILITY</a:t>
            </a:r>
          </a:p>
        </p:txBody>
      </p:sp>
      <p:sp>
        <p:nvSpPr>
          <p:cNvPr id="221" name="Kukulkan (feathered serpent) appeared in different guises across Mesoamerica. He was an important god in the Maya post classic period and was particularly venerated in Chichen Itza. Kukulkan is associated with blood sacrifice and the divinity of rulershi"/>
          <p:cNvSpPr txBox="1"/>
          <p:nvPr/>
        </p:nvSpPr>
        <p:spPr>
          <a:xfrm>
            <a:off x="566908" y="2593012"/>
            <a:ext cx="7069759" cy="63627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spcBef>
                <a:spcPts val="1200"/>
              </a:spcBef>
              <a:defRPr sz="2400">
                <a:latin typeface="Trebuchet MS"/>
                <a:ea typeface="Trebuchet MS"/>
                <a:cs typeface="Trebuchet MS"/>
                <a:sym typeface="Trebuchet MS"/>
              </a:defRPr>
            </a:pPr>
            <a:r>
              <a:t>Kukulkan (feathered serpent) appeared in different guises across Mesoamerica. He was an important god in the Maya post classic period and was particularly venerated in Chichen Itza. Kukulkan is associated with blood sacrifice and the divinity of rulership and the state. Kukulkan evolved from the VISION SERPENT that kings in the Maya classic period used to summon the spirits of their ancestors. To the Lacandon Maya, Kukulkan was the evil pet snake of the Sun God.</a:t>
            </a:r>
          </a:p>
          <a:p>
            <a:pPr>
              <a:spcBef>
                <a:spcPts val="1200"/>
              </a:spcBef>
              <a:defRPr sz="2400">
                <a:latin typeface="Trebuchet MS"/>
                <a:ea typeface="Trebuchet MS"/>
                <a:cs typeface="Trebuchet MS"/>
                <a:sym typeface="Trebuchet MS"/>
              </a:defRPr>
            </a:pPr>
            <a:r>
              <a:t>Features:  Kukulkan mixes snake and bird characteristics, most commonly as a snake covered in feathers. Occasionally he’s shown as a raptor bird or as a snake with wings or a feathered snake with a human head.</a:t>
            </a:r>
          </a:p>
          <a:p>
            <a:pPr>
              <a:spcBef>
                <a:spcPts val="1200"/>
              </a:spcBef>
              <a:defRPr sz="2400">
                <a:latin typeface="Trebuchet MS"/>
                <a:ea typeface="Trebuchet MS"/>
                <a:cs typeface="Trebuchet MS"/>
                <a:sym typeface="Trebuchet MS"/>
              </a:defRPr>
            </a:pPr>
            <a:r>
              <a:t>AKA: The Aztec Quetzalcoatl, the K’iche' Maya Qʼuqʼumatz</a:t>
            </a:r>
          </a:p>
        </p:txBody>
      </p:sp>
      <p:sp>
        <p:nvSpPr>
          <p:cNvPr id="222"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2" invalidUrl="" action="" tgtFrame="" tooltip="" history="1" highlightClick="0" endSnd="0"/>
              </a:rPr>
              <a:t>www.jaguarstones.com</a:t>
            </a:r>
          </a:p>
        </p:txBody>
      </p:sp>
      <p:pic>
        <p:nvPicPr>
          <p:cNvPr id="223" name="Kukulkan.png" descr="Kukulkan.png"/>
          <p:cNvPicPr>
            <a:picLocks noChangeAspect="1"/>
          </p:cNvPicPr>
          <p:nvPr/>
        </p:nvPicPr>
        <p:blipFill>
          <a:blip r:embed="rId3">
            <a:extLst/>
          </a:blip>
          <a:stretch>
            <a:fillRect/>
          </a:stretch>
        </p:blipFill>
        <p:spPr>
          <a:xfrm>
            <a:off x="7225082" y="1748388"/>
            <a:ext cx="5976700" cy="4886674"/>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25" name="EK CHUWAH…"/>
          <p:cNvSpPr txBox="1"/>
          <p:nvPr>
            <p:ph type="body" sz="quarter" idx="1"/>
          </p:nvPr>
        </p:nvSpPr>
        <p:spPr>
          <a:xfrm>
            <a:off x="485138" y="764538"/>
            <a:ext cx="11704323" cy="1776028"/>
          </a:xfrm>
          <a:prstGeom prst="rect">
            <a:avLst/>
          </a:prstGeom>
        </p:spPr>
        <p:txBody>
          <a:bodyPr/>
          <a:lstStyle/>
          <a:p>
            <a:pPr indent="39687">
              <a:lnSpc>
                <a:spcPct val="60000"/>
              </a:lnSpc>
              <a:spcBef>
                <a:spcPts val="1900"/>
              </a:spcBef>
              <a:defRPr b="1" i="0" sz="900">
                <a:effectLst>
                  <a:outerShdw sx="100000" sy="100000" kx="0" ky="0" algn="b" rotWithShape="0" blurRad="12700" dist="25400" dir="2700000">
                    <a:srgbClr val="808080"/>
                  </a:outerShdw>
                </a:effectLst>
                <a:latin typeface="Book Antiqua"/>
                <a:ea typeface="Book Antiqua"/>
                <a:cs typeface="Book Antiqua"/>
                <a:sym typeface="Book Antiqua"/>
              </a:defRPr>
            </a:pPr>
          </a:p>
          <a:p>
            <a:pPr indent="39687" algn="l">
              <a:defRPr cap="all" i="0" sz="6000">
                <a:latin typeface="Trebuchet MS"/>
                <a:ea typeface="Trebuchet MS"/>
                <a:cs typeface="Trebuchet MS"/>
                <a:sym typeface="Trebuchet MS"/>
              </a:defRPr>
            </a:pPr>
            <a:r>
              <a:t>EK CHUWAH</a:t>
            </a:r>
          </a:p>
          <a:p>
            <a:pPr indent="39687" algn="l">
              <a:defRPr b="1" cap="all" i="0" sz="3600">
                <a:latin typeface="Trebuchet MS"/>
                <a:ea typeface="Trebuchet MS"/>
                <a:cs typeface="Trebuchet MS"/>
                <a:sym typeface="Trebuchet MS"/>
              </a:defRPr>
            </a:pPr>
            <a:r>
              <a:t>GOD OF TRAVELERS &amp; CACAO</a:t>
            </a:r>
          </a:p>
        </p:txBody>
      </p:sp>
      <p:sp>
        <p:nvSpPr>
          <p:cNvPr id="226" name="Ek Chuwah (Black Star) is the patron god of journeys, travelers, merchants and cacao. Cacao was used as a currency by the Maya and was therefore linked to merchants. It is thought that Ek Chuwah could represent the North Star which guided the traveler.…"/>
          <p:cNvSpPr txBox="1"/>
          <p:nvPr/>
        </p:nvSpPr>
        <p:spPr>
          <a:xfrm>
            <a:off x="579965" y="3188049"/>
            <a:ext cx="6760355" cy="4572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a:spcBef>
                <a:spcPts val="1200"/>
              </a:spcBef>
              <a:defRPr sz="2400">
                <a:latin typeface="Trebuchet MS"/>
                <a:ea typeface="Trebuchet MS"/>
                <a:cs typeface="Trebuchet MS"/>
                <a:sym typeface="Trebuchet MS"/>
              </a:defRPr>
            </a:pPr>
            <a:r>
              <a:t>Ek Chuwah (Black Star) is the patron god of journeys, travelers, merchants and cacao. Cacao was used as a currency by the Maya and was therefore linked to merchants. It is thought that Ek Chuwah could represent the North Star which guided the traveler. </a:t>
            </a:r>
          </a:p>
          <a:p>
            <a:pPr>
              <a:spcBef>
                <a:spcPts val="1200"/>
              </a:spcBef>
              <a:defRPr sz="2400">
                <a:latin typeface="Trebuchet MS"/>
                <a:ea typeface="Trebuchet MS"/>
                <a:cs typeface="Trebuchet MS"/>
                <a:sym typeface="Trebuchet MS"/>
              </a:defRPr>
            </a:pPr>
            <a:r>
              <a:t>FEATURES: He is shown painted black, with a bulbous or long Pinocchio nose, a big lower lip and often carrying a pack and a spear (indicating the transportation of goods and the dangerous life of a merchant). </a:t>
            </a:r>
          </a:p>
          <a:p>
            <a:pPr>
              <a:spcBef>
                <a:spcPts val="1200"/>
              </a:spcBef>
              <a:defRPr sz="2400">
                <a:latin typeface="Trebuchet MS"/>
                <a:ea typeface="Trebuchet MS"/>
                <a:cs typeface="Trebuchet MS"/>
                <a:sym typeface="Trebuchet MS"/>
              </a:defRPr>
            </a:pPr>
            <a:r>
              <a:t>AKA: God M, Ek' Chuah</a:t>
            </a:r>
          </a:p>
        </p:txBody>
      </p:sp>
      <p:pic>
        <p:nvPicPr>
          <p:cNvPr id="227" name="ek_chua.png" descr="ek_chua.png"/>
          <p:cNvPicPr>
            <a:picLocks noChangeAspect="1"/>
          </p:cNvPicPr>
          <p:nvPr/>
        </p:nvPicPr>
        <p:blipFill>
          <a:blip r:embed="rId2">
            <a:extLst/>
          </a:blip>
          <a:stretch>
            <a:fillRect/>
          </a:stretch>
        </p:blipFill>
        <p:spPr>
          <a:xfrm>
            <a:off x="7548782" y="590855"/>
            <a:ext cx="4656672" cy="8571890"/>
          </a:xfrm>
          <a:prstGeom prst="rect">
            <a:avLst/>
          </a:prstGeom>
          <a:ln w="12700">
            <a:miter lim="400000"/>
          </a:ln>
        </p:spPr>
      </p:pic>
      <p:sp>
        <p:nvSpPr>
          <p:cNvPr id="228"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30" name="HAL CHUwah…"/>
          <p:cNvSpPr txBox="1"/>
          <p:nvPr>
            <p:ph type="body" sz="quarter" idx="1"/>
          </p:nvPr>
        </p:nvSpPr>
        <p:spPr>
          <a:xfrm>
            <a:off x="632176" y="764539"/>
            <a:ext cx="11740448" cy="1518075"/>
          </a:xfrm>
          <a:prstGeom prst="rect">
            <a:avLst/>
          </a:prstGeom>
        </p:spPr>
        <p:txBody>
          <a:bodyPr/>
          <a:lstStyle/>
          <a:p>
            <a:pPr indent="39687" algn="l">
              <a:lnSpc>
                <a:spcPct val="80000"/>
              </a:lnSpc>
              <a:spcBef>
                <a:spcPts val="700"/>
              </a:spcBef>
              <a:defRPr b="1" cap="all" i="0" sz="6000">
                <a:latin typeface="Trebuchet MS"/>
                <a:ea typeface="Trebuchet MS"/>
                <a:cs typeface="Trebuchet MS"/>
                <a:sym typeface="Trebuchet MS"/>
              </a:defRPr>
            </a:pPr>
            <a:r>
              <a:t>HAL CHUwah</a:t>
            </a:r>
            <a:endParaRPr sz="2400"/>
          </a:p>
          <a:p>
            <a:pPr indent="39687" algn="l">
              <a:lnSpc>
                <a:spcPct val="80000"/>
              </a:lnSpc>
              <a:spcBef>
                <a:spcPts val="700"/>
              </a:spcBef>
              <a:defRPr b="1" cap="all" i="0" sz="3600">
                <a:latin typeface="Trebuchet MS"/>
                <a:ea typeface="Trebuchet MS"/>
                <a:cs typeface="Trebuchet MS"/>
                <a:sym typeface="Trebuchet MS"/>
              </a:defRPr>
            </a:pPr>
            <a:r>
              <a:t>GOD OF MERCHANTS, WAR &amp; THE UNDERWORLD</a:t>
            </a:r>
          </a:p>
        </p:txBody>
      </p:sp>
      <p:sp>
        <p:nvSpPr>
          <p:cNvPr id="231" name="Even though this god appears frequently in the codices and in Maya art his name is still uncertain. He is often shown in scenes of XIBALBA (the Maya underworld) and he presided over the committee of gods that assembled when the cosmos was created. His ja"/>
          <p:cNvSpPr txBox="1"/>
          <p:nvPr/>
        </p:nvSpPr>
        <p:spPr>
          <a:xfrm>
            <a:off x="672252" y="2836258"/>
            <a:ext cx="6457248" cy="52578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Even though this god appears frequently in the codices and in Maya art his name is still uncertain. He is often shown in scenes of XIBALBA (the Maya underworld) and he presided over the committee of gods that assembled when the cosmos was created. His jaguar and owl attributes point to sorcery, violence and warfare.</a:t>
            </a:r>
          </a:p>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FEATURES: A wrinkled, aged god with a huge nose, large “god eyes”, a broad brimmed hat with black-tipped owl feathers on top (or the entire bird) and a fringed cape. He is often smoking a large cigar.</a:t>
            </a:r>
          </a:p>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AKA: God L, Haal Chuhaj </a:t>
            </a:r>
          </a:p>
        </p:txBody>
      </p:sp>
      <p:pic>
        <p:nvPicPr>
          <p:cNvPr id="232" name="God_L.png" descr="God_L.png"/>
          <p:cNvPicPr>
            <a:picLocks noChangeAspect="1"/>
          </p:cNvPicPr>
          <p:nvPr/>
        </p:nvPicPr>
        <p:blipFill>
          <a:blip r:embed="rId2">
            <a:extLst/>
          </a:blip>
          <a:stretch>
            <a:fillRect/>
          </a:stretch>
        </p:blipFill>
        <p:spPr>
          <a:xfrm>
            <a:off x="7388749" y="1696053"/>
            <a:ext cx="5345646" cy="7740047"/>
          </a:xfrm>
          <a:prstGeom prst="rect">
            <a:avLst/>
          </a:prstGeom>
          <a:ln w="12700">
            <a:miter lim="400000"/>
          </a:ln>
        </p:spPr>
      </p:pic>
      <p:sp>
        <p:nvSpPr>
          <p:cNvPr id="233"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35" name="TLALOC…"/>
          <p:cNvSpPr txBox="1"/>
          <p:nvPr>
            <p:ph type="body" sz="quarter" idx="1"/>
          </p:nvPr>
        </p:nvSpPr>
        <p:spPr>
          <a:xfrm>
            <a:off x="632176" y="764539"/>
            <a:ext cx="11740448" cy="1518075"/>
          </a:xfrm>
          <a:prstGeom prst="rect">
            <a:avLst/>
          </a:prstGeom>
        </p:spPr>
        <p:txBody>
          <a:bodyPr/>
          <a:lstStyle/>
          <a:p>
            <a:pPr indent="39687" algn="l">
              <a:lnSpc>
                <a:spcPct val="80000"/>
              </a:lnSpc>
              <a:spcBef>
                <a:spcPts val="700"/>
              </a:spcBef>
              <a:defRPr cap="all" i="0" sz="6000">
                <a:latin typeface="Trebuchet MS"/>
                <a:ea typeface="Trebuchet MS"/>
                <a:cs typeface="Trebuchet MS"/>
                <a:sym typeface="Trebuchet MS"/>
              </a:defRPr>
            </a:pPr>
            <a:r>
              <a:t>TLALOC</a:t>
            </a:r>
          </a:p>
          <a:p>
            <a:pPr indent="39687" algn="l">
              <a:lnSpc>
                <a:spcPct val="80000"/>
              </a:lnSpc>
              <a:spcBef>
                <a:spcPts val="700"/>
              </a:spcBef>
              <a:defRPr b="1" cap="all" i="0" sz="3600">
                <a:latin typeface="Trebuchet MS"/>
                <a:ea typeface="Trebuchet MS"/>
                <a:cs typeface="Trebuchet MS"/>
                <a:sym typeface="Trebuchet MS"/>
              </a:defRPr>
            </a:pPr>
            <a:r>
              <a:t>GOD OF WAR</a:t>
            </a:r>
          </a:p>
        </p:txBody>
      </p:sp>
      <p:sp>
        <p:nvSpPr>
          <p:cNvPr id="236" name="Tlaloc originated in Teotihuacan (Central Mexico) where he was a rain and thunderbolt god like the Maya god CHAHK. After Teotihuacan conquered the Maya city of Tikal, a Tlaloc cult spread through the Maya elite and he was incorporated into the Maya panth"/>
          <p:cNvSpPr txBox="1"/>
          <p:nvPr/>
        </p:nvSpPr>
        <p:spPr>
          <a:xfrm>
            <a:off x="672252" y="2635834"/>
            <a:ext cx="5834948" cy="54737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Tlaloc originated in Teotihuacan (Central Mexico) where he was a rain and thunderbolt god like the Maya god CHAHK. After Teotihuacan conquered the Maya city of Tikal, a Tlaloc cult spread through the Maya elite and he was incorporated into the Maya pantheon as a god of war. Tlaloc was particularly identified with obsidian weapons and meteors and was literally the personification of the spear-thrower (atlatl).</a:t>
            </a:r>
          </a:p>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FEATURES: Tlaloc has sharp fangs and his big goggle-like eyes represent the finger holes of a spear-thrower. He often has obsidian blades in his headdress. </a:t>
            </a:r>
          </a:p>
        </p:txBody>
      </p:sp>
      <p:pic>
        <p:nvPicPr>
          <p:cNvPr id="237" name="Tlaloc puebla.png" descr="Tlaloc puebla.png"/>
          <p:cNvPicPr>
            <a:picLocks noChangeAspect="1"/>
          </p:cNvPicPr>
          <p:nvPr/>
        </p:nvPicPr>
        <p:blipFill>
          <a:blip r:embed="rId2">
            <a:extLst/>
          </a:blip>
          <a:stretch>
            <a:fillRect/>
          </a:stretch>
        </p:blipFill>
        <p:spPr>
          <a:xfrm>
            <a:off x="6136773" y="1855367"/>
            <a:ext cx="9058452" cy="7034633"/>
          </a:xfrm>
          <a:prstGeom prst="rect">
            <a:avLst/>
          </a:prstGeom>
          <a:ln w="12700">
            <a:miter lim="400000"/>
          </a:ln>
        </p:spPr>
      </p:pic>
      <p:sp>
        <p:nvSpPr>
          <p:cNvPr id="238"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40" name="HOW DO WE KNOW about the MAYA gods?"/>
          <p:cNvSpPr txBox="1"/>
          <p:nvPr>
            <p:ph type="body" sz="quarter" idx="1"/>
          </p:nvPr>
        </p:nvSpPr>
        <p:spPr>
          <a:xfrm>
            <a:off x="632176" y="764539"/>
            <a:ext cx="11740448" cy="1020049"/>
          </a:xfrm>
          <a:prstGeom prst="rect">
            <a:avLst/>
          </a:prstGeom>
        </p:spPr>
        <p:txBody>
          <a:bodyPr/>
          <a:lstStyle>
            <a:lvl1pPr indent="30955" algn="l" defTabSz="1014374">
              <a:lnSpc>
                <a:spcPct val="80000"/>
              </a:lnSpc>
              <a:spcBef>
                <a:spcPts val="500"/>
              </a:spcBef>
              <a:defRPr cap="all" i="0" sz="4600">
                <a:latin typeface="Trebuchet MS"/>
                <a:ea typeface="Trebuchet MS"/>
                <a:cs typeface="Trebuchet MS"/>
                <a:sym typeface="Trebuchet MS"/>
              </a:defRPr>
            </a:lvl1pPr>
          </a:lstStyle>
          <a:p>
            <a:pPr/>
            <a:r>
              <a:t>HOW DO WE KNOW about the MAYA gods?</a:t>
            </a:r>
          </a:p>
        </p:txBody>
      </p:sp>
      <p:sp>
        <p:nvSpPr>
          <p:cNvPr id="241" name="The four surviving Maya codices (accordion folded painted bark books): which are full of drawings and references to Maya gods.…"/>
          <p:cNvSpPr txBox="1"/>
          <p:nvPr/>
        </p:nvSpPr>
        <p:spPr>
          <a:xfrm>
            <a:off x="697652" y="2702907"/>
            <a:ext cx="10771945" cy="46863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marL="320841" indent="-320841" defTabSz="650240">
              <a:spcBef>
                <a:spcPts val="1100"/>
              </a:spcBef>
              <a:buSzPct val="100000"/>
              <a:buAutoNum type="arabicPeriod" startAt="1"/>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The four surviving Maya codices (accordion folded painted bark books): which are full of drawings and references to Maya gods. </a:t>
            </a:r>
          </a:p>
          <a:p>
            <a:pPr marL="320841" indent="-320841" defTabSz="650240">
              <a:spcBef>
                <a:spcPts val="1100"/>
              </a:spcBef>
              <a:buSzPct val="100000"/>
              <a:buAutoNum type="arabicPeriod" startAt="1"/>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The Popul Vuh (the sacred book of the Quiché Maya) provides an account of the origins of some of the Maya gods and tells the story of how the gods created the world. Scenes from the Popul Vuh and the gods involved are frequently depicted on Maya pottery.</a:t>
            </a:r>
          </a:p>
          <a:p>
            <a:pPr marL="320841" indent="-320841" defTabSz="650240">
              <a:spcBef>
                <a:spcPts val="1100"/>
              </a:spcBef>
              <a:buSzPct val="100000"/>
              <a:buAutoNum type="arabicPeriod" startAt="1"/>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Relación de las cosas de Yucatán, Friar Diego de Landa's book provides a description of Maya gods and religious practices at the time of the conquest. </a:t>
            </a:r>
          </a:p>
          <a:p>
            <a:pPr marL="320841" indent="-320841" defTabSz="650240">
              <a:spcBef>
                <a:spcPts val="1100"/>
              </a:spcBef>
              <a:buSzPct val="100000"/>
              <a:buAutoNum type="arabicPeriod" startAt="1"/>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Stone inscriptions, wall paintings, pottery and sculpture found in archaeological digs. These provide imagery and insight into Maya rituals and the look and behavior of the Maya gods.</a:t>
            </a:r>
          </a:p>
        </p:txBody>
      </p:sp>
      <p:sp>
        <p:nvSpPr>
          <p:cNvPr id="242"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2"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44" name="The Maya gods in the Jaguar stones"/>
          <p:cNvSpPr txBox="1"/>
          <p:nvPr>
            <p:ph type="body" sz="quarter" idx="1"/>
          </p:nvPr>
        </p:nvSpPr>
        <p:spPr>
          <a:xfrm>
            <a:off x="632176" y="764539"/>
            <a:ext cx="11740448" cy="1020049"/>
          </a:xfrm>
          <a:prstGeom prst="rect">
            <a:avLst/>
          </a:prstGeom>
        </p:spPr>
        <p:txBody>
          <a:bodyPr/>
          <a:lstStyle>
            <a:lvl1pPr indent="33059" algn="l" defTabSz="1083299">
              <a:lnSpc>
                <a:spcPct val="80000"/>
              </a:lnSpc>
              <a:spcBef>
                <a:spcPts val="500"/>
              </a:spcBef>
              <a:defRPr cap="all" i="0" sz="4998">
                <a:latin typeface="Trebuchet MS"/>
                <a:ea typeface="Trebuchet MS"/>
                <a:cs typeface="Trebuchet MS"/>
                <a:sym typeface="Trebuchet MS"/>
              </a:defRPr>
            </a:lvl1pPr>
          </a:lstStyle>
          <a:p>
            <a:pPr/>
            <a:r>
              <a:t>The Maya gods in the Jaguar stones</a:t>
            </a:r>
          </a:p>
        </p:txBody>
      </p:sp>
      <p:sp>
        <p:nvSpPr>
          <p:cNvPr id="245" name="The story in the Jaguar Stones series is partially inspired by the myth of the Hero Twins as told in the Popul Vuh. In the Popul Vuh two ball-playing brothers are summoned into the Maya underworld and must face off against the Maya Lords of Death.…"/>
          <p:cNvSpPr txBox="1"/>
          <p:nvPr/>
        </p:nvSpPr>
        <p:spPr>
          <a:xfrm>
            <a:off x="521962" y="2772757"/>
            <a:ext cx="10947635" cy="45466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The story in the Jaguar Stones series is partially inspired by the myth of the Hero Twins as told in the Popul Vuh. In the Popul Vuh two ball-playing brothers are summoned into the Maya underworld and must face off against the Maya Lords of Death. </a:t>
            </a:r>
          </a:p>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Ah Pukuh, the Maya god of violent &amp; unnatural death, is the main villain in the Jaguar Stones series and all of the 12 Lords of Death feature. Max and Lola, the two main characters in the books, take on the role of the Hero Twins.</a:t>
            </a:r>
          </a:p>
          <a:p>
            <a: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2400">
                <a:latin typeface="Trebuchet MS"/>
                <a:ea typeface="Trebuchet MS"/>
                <a:cs typeface="Trebuchet MS"/>
                <a:sym typeface="Trebuchet MS"/>
              </a:defRPr>
            </a:pPr>
            <a:r>
              <a:t>While the five Jaguar Stones themselves and their associated pyramids are a literary invention of the series, they do embody five pillars of ancient Maya society: agriculture, astronomy, creativity, military prowess and kingship. As such, each stone and its pyramid are associated with the relevant Maya god: Ixchel, K’awiil, Chahk, Ah Pukuh and Itzamna.</a:t>
            </a:r>
          </a:p>
        </p:txBody>
      </p:sp>
      <p:sp>
        <p:nvSpPr>
          <p:cNvPr id="246"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2"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FF"/>
        </a:solidFill>
      </p:bgPr>
    </p:bg>
    <p:spTree>
      <p:nvGrpSpPr>
        <p:cNvPr id="1" name=""/>
        <p:cNvGrpSpPr/>
        <p:nvPr/>
      </p:nvGrpSpPr>
      <p:grpSpPr>
        <a:xfrm>
          <a:off x="0" y="0"/>
          <a:ext cx="0" cy="0"/>
          <a:chOff x="0" y="0"/>
          <a:chExt cx="0" cy="0"/>
        </a:xfrm>
      </p:grpSpPr>
      <p:sp>
        <p:nvSpPr>
          <p:cNvPr id="248" name="Worksheet:…"/>
          <p:cNvSpPr txBox="1"/>
          <p:nvPr>
            <p:ph type="body" sz="quarter" idx="1"/>
          </p:nvPr>
        </p:nvSpPr>
        <p:spPr>
          <a:xfrm>
            <a:off x="784576" y="916938"/>
            <a:ext cx="5442692" cy="2391581"/>
          </a:xfrm>
          <a:prstGeom prst="rect">
            <a:avLst/>
          </a:prstGeom>
        </p:spPr>
        <p:txBody>
          <a:bodyPr/>
          <a:lstStyle/>
          <a:p>
            <a:pPr indent="39687" algn="l">
              <a:lnSpc>
                <a:spcPct val="80000"/>
              </a:lnSpc>
              <a:spcBef>
                <a:spcPts val="700"/>
              </a:spcBef>
              <a:defRPr cap="all" i="0" sz="6000">
                <a:latin typeface="Trebuchet MS"/>
                <a:ea typeface="Trebuchet MS"/>
                <a:cs typeface="Trebuchet MS"/>
                <a:sym typeface="Trebuchet MS"/>
              </a:defRPr>
            </a:pPr>
            <a:r>
              <a:t>Worksheet: </a:t>
            </a:r>
          </a:p>
          <a:p>
            <a:pPr indent="39687" algn="l">
              <a:lnSpc>
                <a:spcPct val="80000"/>
              </a:lnSpc>
              <a:spcBef>
                <a:spcPts val="700"/>
              </a:spcBef>
              <a:defRPr cap="all" i="0" sz="3600">
                <a:latin typeface="Trebuchet MS"/>
                <a:ea typeface="Trebuchet MS"/>
                <a:cs typeface="Trebuchet MS"/>
                <a:sym typeface="Trebuchet MS"/>
              </a:defRPr>
            </a:pPr>
            <a:r>
              <a:t>Create your own </a:t>
            </a:r>
          </a:p>
          <a:p>
            <a:pPr indent="39687" algn="l">
              <a:lnSpc>
                <a:spcPct val="80000"/>
              </a:lnSpc>
              <a:spcBef>
                <a:spcPts val="700"/>
              </a:spcBef>
              <a:defRPr cap="all" i="0" sz="3600">
                <a:latin typeface="Trebuchet MS"/>
                <a:ea typeface="Trebuchet MS"/>
                <a:cs typeface="Trebuchet MS"/>
                <a:sym typeface="Trebuchet MS"/>
              </a:defRPr>
            </a:pPr>
            <a:r>
              <a:t>Maya god/goddess</a:t>
            </a:r>
          </a:p>
        </p:txBody>
      </p:sp>
      <p:sp>
        <p:nvSpPr>
          <p:cNvPr id="249" name="Download worksheet at: https://jaguarstones.com/downloads/Mayagodactivity.pdf"/>
          <p:cNvSpPr txBox="1"/>
          <p:nvPr/>
        </p:nvSpPr>
        <p:spPr>
          <a:xfrm>
            <a:off x="608752" y="8983057"/>
            <a:ext cx="10771945" cy="2032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defTabSz="650240">
              <a:spcBef>
                <a:spcPts val="1100"/>
              </a:spcBef>
              <a:tabLst>
                <a:tab pos="495300" algn="l"/>
                <a:tab pos="1003300" algn="l"/>
                <a:tab pos="1511300" algn="l"/>
                <a:tab pos="2019300" algn="l"/>
                <a:tab pos="2527300" algn="l"/>
                <a:tab pos="3022600" algn="l"/>
                <a:tab pos="3530600" algn="l"/>
                <a:tab pos="4038600" algn="l"/>
                <a:tab pos="4546600" algn="l"/>
                <a:tab pos="5054600" algn="l"/>
                <a:tab pos="5562600" algn="l"/>
                <a:tab pos="6057900" algn="l"/>
              </a:tabLst>
              <a:defRPr sz="1400">
                <a:latin typeface="Trebuchet MS"/>
                <a:ea typeface="Trebuchet MS"/>
                <a:cs typeface="Trebuchet MS"/>
                <a:sym typeface="Trebuchet MS"/>
              </a:defRPr>
            </a:lvl1pPr>
          </a:lstStyle>
          <a:p>
            <a:pPr/>
            <a:r>
              <a:t>Download worksheet at: https://jaguarstones.com/downloads/Mayagodactivity.pdf</a:t>
            </a:r>
          </a:p>
        </p:txBody>
      </p:sp>
      <p:pic>
        <p:nvPicPr>
          <p:cNvPr id="250" name="Create your own Maya god.jpg" descr="Create your own Maya god.jpg"/>
          <p:cNvPicPr>
            <a:picLocks noChangeAspect="1"/>
          </p:cNvPicPr>
          <p:nvPr/>
        </p:nvPicPr>
        <p:blipFill>
          <a:blip r:embed="rId2">
            <a:extLst/>
          </a:blip>
          <a:stretch>
            <a:fillRect/>
          </a:stretch>
        </p:blipFill>
        <p:spPr>
          <a:xfrm>
            <a:off x="6356780" y="1125387"/>
            <a:ext cx="5654459" cy="7313099"/>
          </a:xfrm>
          <a:prstGeom prst="rect">
            <a:avLst/>
          </a:prstGeom>
          <a:ln w="12700">
            <a:miter lim="400000"/>
          </a:ln>
        </p:spPr>
      </p:pic>
      <p:sp>
        <p:nvSpPr>
          <p:cNvPr id="251" name="© J&amp;P Voelkel www.jaguarstones.com"/>
          <p:cNvSpPr txBox="1"/>
          <p:nvPr/>
        </p:nvSpPr>
        <p:spPr>
          <a:xfrm>
            <a:off x="9909536" y="9369776"/>
            <a:ext cx="2807440" cy="307847"/>
          </a:xfrm>
          <a:prstGeom prst="rect">
            <a:avLst/>
          </a:prstGeom>
          <a:ln w="12700">
            <a:miter lim="400000"/>
          </a:ln>
          <a:extLst>
            <a:ext uri="{C572A759-6A51-4108-AA02-DFA0A04FC94B}">
              <ma14:wrappingTextBoxFlag xmlns:ma14="http://schemas.microsoft.com/office/mac/drawingml/2011/main" val="1"/>
            </a:ext>
          </a:extLst>
        </p:spPr>
        <p:txBody>
          <a:bodyPr wrap="none" lIns="65022" tIns="65022" rIns="65022" bIns="65022">
            <a:spAutoFit/>
          </a:bodyPr>
          <a:lstStyle/>
          <a:p>
            <a:pPr>
              <a:defRPr sz="1200">
                <a:solidFill>
                  <a:srgbClr val="797979"/>
                </a:solidFill>
                <a:latin typeface="Trebuchet MS"/>
                <a:ea typeface="Trebuchet MS"/>
                <a:cs typeface="Trebuchet MS"/>
                <a:sym typeface="Trebuchet MS"/>
              </a:defRPr>
            </a:pPr>
            <a:r>
              <a:t> © J&amp;P Voelkel</a:t>
            </a:r>
            <a:r>
              <a:rPr>
                <a:solidFill>
                  <a:srgbClr val="000000"/>
                </a:solidFill>
              </a:rPr>
              <a:t> </a:t>
            </a:r>
            <a:r>
              <a:rPr u="sng">
                <a:solidFill>
                  <a:srgbClr val="0000FF"/>
                </a:solidFill>
                <a:uFill>
                  <a:solidFill>
                    <a:srgbClr val="0000FF"/>
                  </a:solidFill>
                </a:uFill>
                <a:hlinkClick r:id="rId3" invalidUrl="" action="" tgtFrame="" tooltip="" history="1" highlightClick="0" endSnd="0"/>
              </a:rPr>
              <a:t>www.jaguarstones.com</a:t>
            </a:r>
          </a:p>
        </p:txBody>
      </p:sp>
    </p:spTree>
  </p:cSld>
  <p:clrMapOvr>
    <a:masterClrMapping/>
  </p:clrMapOvr>
  <mc:AlternateContent xmlns:mc="http://schemas.openxmlformats.org/markup-compatibility/2006">
    <mc:Choice xmlns:p14="http://schemas.microsoft.com/office/powerpoint/2010/main" Requires="p14">
      <p:transition spd="fast" advClick="1" p14:dur="500">
        <p:fade/>
      </p:transition>
    </mc:Choice>
    <mc:Fallback>
      <p:transition spd="fast">
        <p:fade/>
      </p:transition>
    </mc:Fallback>
  </mc:AlternateContent>
</p:sld>
</file>

<file path=ppt/theme/theme1.xml><?xml version="1.0" encoding="utf-8"?>
<a:theme xmlns:a="http://schemas.openxmlformats.org/drawingml/2006/main" xmlns:r="http://schemas.openxmlformats.org/officeDocument/2006/relationships" name="Title - Center">
  <a:themeElements>
    <a:clrScheme name="Title - Center">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Title - Center">
      <a:majorFont>
        <a:latin typeface="Helvetica"/>
        <a:ea typeface="Helvetica"/>
        <a:cs typeface="Helvetica"/>
      </a:majorFont>
      <a:minorFont>
        <a:latin typeface="Lucida Grande"/>
        <a:ea typeface="Lucida Grande"/>
        <a:cs typeface="Lucida Grande"/>
      </a:minorFont>
    </a:fontScheme>
    <a:fmtScheme name="Title - Cente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65022" tIns="65022" rIns="65022" bIns="65022" numCol="1" spcCol="38100" rtlCol="0" anchor="t" upright="0">
        <a:spAutoFit/>
      </a:bodyPr>
      <a:lstStyle>
        <a:def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65022" tIns="65022" rIns="65022" bIns="65022" numCol="1" spcCol="38100" rtlCol="0" anchor="t" upright="0">
        <a:spAutoFit/>
      </a:bodyPr>
      <a:lstStyle>
        <a:def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Title - Center">
  <a:themeElements>
    <a:clrScheme name="Title - Center">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Title - Center">
      <a:majorFont>
        <a:latin typeface="Helvetica"/>
        <a:ea typeface="Helvetica"/>
        <a:cs typeface="Helvetica"/>
      </a:majorFont>
      <a:minorFont>
        <a:latin typeface="Lucida Grande"/>
        <a:ea typeface="Lucida Grande"/>
        <a:cs typeface="Lucida Grande"/>
      </a:minorFont>
    </a:fontScheme>
    <a:fmtScheme name="Title - Cente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65022" tIns="65022" rIns="65022" bIns="65022" numCol="1" spcCol="38100" rtlCol="0" anchor="t" upright="0">
        <a:spAutoFit/>
      </a:bodyPr>
      <a:lstStyle>
        <a:def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65022" tIns="65022" rIns="65022" bIns="65022" numCol="1" spcCol="38100" rtlCol="0" anchor="t" upright="0">
        <a:spAutoFit/>
      </a:bodyPr>
      <a:lstStyle>
        <a:defPPr marL="0" marR="0" indent="0" algn="l" defTabSz="1300480" rtl="0" fontAlgn="auto" latinLnBrk="0" hangingPunct="0">
          <a:lnSpc>
            <a:spcPct val="100000"/>
          </a:lnSpc>
          <a:spcBef>
            <a:spcPts val="0"/>
          </a:spcBef>
          <a:spcAft>
            <a:spcPts val="0"/>
          </a:spcAft>
          <a:buClrTx/>
          <a:buSzTx/>
          <a:buFontTx/>
          <a:buNone/>
          <a:tabLst/>
          <a:defRPr b="0" baseline="0" cap="none" i="0" spc="0" strike="noStrike" sz="1600" u="none" kumimoji="0" normalizeH="0">
            <a:ln>
              <a:noFill/>
            </a:ln>
            <a:solidFill>
              <a:srgbClr val="000000"/>
            </a:solidFill>
            <a:effectLst/>
            <a:uFillTx/>
            <a:latin typeface="+mn-lt"/>
            <a:ea typeface="+mn-ea"/>
            <a:cs typeface="+mn-cs"/>
            <a:sym typeface="Lucida Grand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